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70" r:id="rId9"/>
    <p:sldId id="267" r:id="rId10"/>
    <p:sldId id="268" r:id="rId11"/>
    <p:sldId id="269" r:id="rId12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FF9999"/>
    <a:srgbClr val="800000"/>
    <a:srgbClr val="009999"/>
    <a:srgbClr val="339966"/>
    <a:srgbClr val="B90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28" autoAdjust="0"/>
  </p:normalViewPr>
  <p:slideViewPr>
    <p:cSldViewPr>
      <p:cViewPr varScale="1">
        <p:scale>
          <a:sx n="38" d="100"/>
          <a:sy n="38" d="100"/>
        </p:scale>
        <p:origin x="-75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9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944CA4-6D7E-4D93-939E-9C0F9CA3EE38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46C6F833-661A-45D5-A467-CA5534FECB2C}">
      <dgm:prSet phldrT="[Text]" custT="1"/>
      <dgm:spPr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hr-HR" sz="2400" dirty="0" smtClean="0"/>
        </a:p>
        <a:p>
          <a:r>
            <a:rPr lang="hr-HR" sz="2400" dirty="0" smtClean="0"/>
            <a:t>Misli</a:t>
          </a:r>
          <a:endParaRPr lang="hr-HR" sz="2400" dirty="0"/>
        </a:p>
      </dgm:t>
    </dgm:pt>
    <dgm:pt modelId="{60CD9285-0584-4C5F-B421-E501333A9C62}" type="parTrans" cxnId="{2840A934-8D6C-4F84-9F78-283AFD0850AF}">
      <dgm:prSet/>
      <dgm:spPr/>
      <dgm:t>
        <a:bodyPr/>
        <a:lstStyle/>
        <a:p>
          <a:endParaRPr lang="hr-HR"/>
        </a:p>
      </dgm:t>
    </dgm:pt>
    <dgm:pt modelId="{7862AE5C-5CBC-4A85-8EBB-42C5305F7868}" type="sibTrans" cxnId="{2840A934-8D6C-4F84-9F78-283AFD0850AF}">
      <dgm:prSet custT="1"/>
      <dgm:spPr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hr-HR" sz="2400" dirty="0" smtClean="0"/>
        </a:p>
        <a:p>
          <a:endParaRPr lang="hr-HR" sz="2400" dirty="0" smtClean="0"/>
        </a:p>
        <a:p>
          <a:endParaRPr lang="hr-HR" sz="2400" dirty="0" smtClean="0"/>
        </a:p>
        <a:p>
          <a:r>
            <a:rPr lang="hr-HR" sz="2400" dirty="0" smtClean="0"/>
            <a:t>Oči</a:t>
          </a:r>
          <a:endParaRPr lang="hr-HR" sz="2400" dirty="0"/>
        </a:p>
      </dgm:t>
    </dgm:pt>
    <dgm:pt modelId="{027C6F69-8FB5-48C7-A32C-CB73F0455690}">
      <dgm:prSet phldrT="[Text]" custT="1"/>
      <dgm:spPr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hr-HR" sz="2400" dirty="0" smtClean="0">
            <a:solidFill>
              <a:schemeClr val="bg1"/>
            </a:solidFill>
          </a:endParaRPr>
        </a:p>
        <a:p>
          <a:endParaRPr lang="hr-HR" sz="2400" dirty="0" smtClean="0">
            <a:solidFill>
              <a:schemeClr val="bg1"/>
            </a:solidFill>
          </a:endParaRPr>
        </a:p>
        <a:p>
          <a:endParaRPr lang="hr-HR" sz="2400" dirty="0" smtClean="0">
            <a:solidFill>
              <a:schemeClr val="bg1"/>
            </a:solidFill>
          </a:endParaRPr>
        </a:p>
        <a:p>
          <a:r>
            <a:rPr lang="hr-HR" sz="2400" dirty="0" smtClean="0">
              <a:solidFill>
                <a:schemeClr val="bg1"/>
              </a:solidFill>
            </a:rPr>
            <a:t>Tijelo</a:t>
          </a:r>
          <a:endParaRPr lang="hr-HR" sz="2400" dirty="0">
            <a:solidFill>
              <a:schemeClr val="bg1"/>
            </a:solidFill>
          </a:endParaRPr>
        </a:p>
      </dgm:t>
    </dgm:pt>
    <dgm:pt modelId="{C5A5CCEA-6268-4634-8391-A70C1DE631D5}" type="parTrans" cxnId="{42F571A2-9629-4125-BD26-12BC9BD7E46C}">
      <dgm:prSet/>
      <dgm:spPr/>
      <dgm:t>
        <a:bodyPr/>
        <a:lstStyle/>
        <a:p>
          <a:endParaRPr lang="hr-HR"/>
        </a:p>
      </dgm:t>
    </dgm:pt>
    <dgm:pt modelId="{F6CD7724-B8CA-4543-BBDC-FA427BD34787}" type="sibTrans" cxnId="{42F571A2-9629-4125-BD26-12BC9BD7E46C}">
      <dgm:prSet custT="1"/>
      <dgm:spPr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hr-HR" sz="2400" dirty="0" smtClean="0">
            <a:solidFill>
              <a:srgbClr val="7030A0"/>
            </a:solidFill>
          </a:endParaRPr>
        </a:p>
        <a:p>
          <a:r>
            <a:rPr lang="hr-HR" sz="2400" dirty="0" smtClean="0">
              <a:solidFill>
                <a:srgbClr val="7030A0"/>
              </a:solidFill>
            </a:rPr>
            <a:t>             </a:t>
          </a:r>
        </a:p>
        <a:p>
          <a:r>
            <a:rPr lang="hr-HR" sz="2400" dirty="0" smtClean="0">
              <a:solidFill>
                <a:srgbClr val="7030A0"/>
              </a:solidFill>
            </a:rPr>
            <a:t>  </a:t>
          </a:r>
        </a:p>
        <a:p>
          <a:endParaRPr lang="hr-HR" sz="2400" dirty="0" smtClean="0"/>
        </a:p>
        <a:p>
          <a:r>
            <a:rPr lang="hr-HR" sz="2400" dirty="0" smtClean="0">
              <a:solidFill>
                <a:schemeClr val="bg1"/>
              </a:solidFill>
            </a:rPr>
            <a:t>Jezik</a:t>
          </a:r>
          <a:endParaRPr lang="hr-HR" sz="2400" dirty="0">
            <a:solidFill>
              <a:schemeClr val="bg1"/>
            </a:solidFill>
          </a:endParaRPr>
        </a:p>
      </dgm:t>
    </dgm:pt>
    <dgm:pt modelId="{7CDEEB51-5A42-4341-AE61-1037CFBF8392}">
      <dgm:prSet phldrT="[Text]" custT="1"/>
      <dgm:spPr/>
      <dgm:t>
        <a:bodyPr/>
        <a:lstStyle/>
        <a:p>
          <a:r>
            <a:rPr lang="hr-HR" sz="2400" b="1" dirty="0" smtClean="0">
              <a:solidFill>
                <a:schemeClr val="accent2">
                  <a:lumMod val="50000"/>
                </a:schemeClr>
              </a:solidFill>
            </a:rPr>
            <a:t>Iznošenje</a:t>
          </a:r>
        </a:p>
        <a:p>
          <a:r>
            <a:rPr lang="hr-HR" sz="2400" b="1" dirty="0" smtClean="0">
              <a:solidFill>
                <a:schemeClr val="accent2">
                  <a:lumMod val="50000"/>
                </a:schemeClr>
              </a:solidFill>
            </a:rPr>
            <a:t>  rezultata</a:t>
          </a:r>
        </a:p>
        <a:p>
          <a:r>
            <a:rPr lang="hr-HR" sz="2400" b="1" dirty="0" smtClean="0">
              <a:solidFill>
                <a:schemeClr val="accent2">
                  <a:lumMod val="50000"/>
                </a:schemeClr>
              </a:solidFill>
            </a:rPr>
            <a:t>     rada</a:t>
          </a:r>
          <a:endParaRPr lang="hr-HR" sz="2400" b="1" dirty="0">
            <a:solidFill>
              <a:schemeClr val="accent2">
                <a:lumMod val="50000"/>
              </a:schemeClr>
            </a:solidFill>
          </a:endParaRPr>
        </a:p>
      </dgm:t>
    </dgm:pt>
    <dgm:pt modelId="{2EAE9929-DBAB-4E40-A70E-E01AF864B52B}" type="parTrans" cxnId="{1CA40D9A-CED0-45BE-A6D2-DE3254DD16A1}">
      <dgm:prSet/>
      <dgm:spPr/>
      <dgm:t>
        <a:bodyPr/>
        <a:lstStyle/>
        <a:p>
          <a:endParaRPr lang="hr-HR"/>
        </a:p>
      </dgm:t>
    </dgm:pt>
    <dgm:pt modelId="{20EA554C-BC5C-41A0-99F6-2982252ED994}" type="sibTrans" cxnId="{1CA40D9A-CED0-45BE-A6D2-DE3254DD16A1}">
      <dgm:prSet/>
      <dgm:spPr/>
      <dgm:t>
        <a:bodyPr/>
        <a:lstStyle/>
        <a:p>
          <a:endParaRPr lang="hr-HR"/>
        </a:p>
      </dgm:t>
    </dgm:pt>
    <dgm:pt modelId="{06B8FF75-0ABB-4C3C-AAF2-C78E8527A156}">
      <dgm:prSet phldrT="[Text]" custT="1"/>
      <dgm:spPr>
        <a:blipFill rotWithShape="0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endParaRPr lang="hr-HR" sz="2400" dirty="0" smtClean="0"/>
        </a:p>
        <a:p>
          <a:endParaRPr lang="hr-HR" sz="2400" dirty="0" smtClean="0"/>
        </a:p>
        <a:p>
          <a:endParaRPr lang="hr-HR" sz="2400" dirty="0" smtClean="0"/>
        </a:p>
        <a:p>
          <a:r>
            <a:rPr lang="hr-HR" sz="2400" smtClean="0"/>
            <a:t>Srce</a:t>
          </a:r>
          <a:endParaRPr lang="hr-HR" sz="2400" dirty="0"/>
        </a:p>
      </dgm:t>
    </dgm:pt>
    <dgm:pt modelId="{E2FFFB5F-28F2-441A-B60C-EFCE5266E274}" type="sibTrans" cxnId="{0E66449C-31E8-4F5E-8CFB-491D1E19D9B3}">
      <dgm:prSet/>
      <dgm:spPr/>
      <dgm:t>
        <a:bodyPr/>
        <a:lstStyle/>
        <a:p>
          <a:endParaRPr lang="hr-HR"/>
        </a:p>
      </dgm:t>
    </dgm:pt>
    <dgm:pt modelId="{57E29869-2B46-49C2-B368-02B6080052A4}" type="parTrans" cxnId="{0E66449C-31E8-4F5E-8CFB-491D1E19D9B3}">
      <dgm:prSet/>
      <dgm:spPr/>
      <dgm:t>
        <a:bodyPr/>
        <a:lstStyle/>
        <a:p>
          <a:endParaRPr lang="hr-HR"/>
        </a:p>
      </dgm:t>
    </dgm:pt>
    <dgm:pt modelId="{BE5553BF-A6DA-41DA-ABF8-70A6F3A81459}" type="pres">
      <dgm:prSet presAssocID="{4A944CA4-6D7E-4D93-939E-9C0F9CA3EE38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hr-HR"/>
        </a:p>
      </dgm:t>
    </dgm:pt>
    <dgm:pt modelId="{A932974E-414A-4E0F-BE67-CB233766BB2E}" type="pres">
      <dgm:prSet presAssocID="{46C6F833-661A-45D5-A467-CA5534FECB2C}" presName="composite" presStyleCnt="0"/>
      <dgm:spPr/>
    </dgm:pt>
    <dgm:pt modelId="{7FEBE407-AC1D-4541-8688-AED76A4C0070}" type="pres">
      <dgm:prSet presAssocID="{46C6F833-661A-45D5-A467-CA5534FECB2C}" presName="Parent1" presStyleLbl="node1" presStyleIdx="0" presStyleCnt="6" custScaleX="112332" custLinFactNeighborX="-15406" custLinFactNeighborY="1225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E42ABCD-C894-47E4-BCE2-F58C257E369D}" type="pres">
      <dgm:prSet presAssocID="{46C6F833-661A-45D5-A467-CA5534FECB2C}" presName="Childtext1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08635DE8-6290-4564-9FA6-D4BD62C62E3B}" type="pres">
      <dgm:prSet presAssocID="{46C6F833-661A-45D5-A467-CA5534FECB2C}" presName="BalanceSpacing" presStyleCnt="0"/>
      <dgm:spPr/>
    </dgm:pt>
    <dgm:pt modelId="{8A02EA4E-CE8F-4F95-B7D4-5D7E9D9C036B}" type="pres">
      <dgm:prSet presAssocID="{46C6F833-661A-45D5-A467-CA5534FECB2C}" presName="BalanceSpacing1" presStyleCnt="0"/>
      <dgm:spPr/>
    </dgm:pt>
    <dgm:pt modelId="{ADF5911C-6BF3-455D-8EC2-F8032475882D}" type="pres">
      <dgm:prSet presAssocID="{7862AE5C-5CBC-4A85-8EBB-42C5305F7868}" presName="Accent1Text" presStyleLbl="node1" presStyleIdx="1" presStyleCnt="6" custScaleX="110855" custLinFactNeighborX="-21342" custLinFactNeighborY="12254"/>
      <dgm:spPr/>
      <dgm:t>
        <a:bodyPr/>
        <a:lstStyle/>
        <a:p>
          <a:endParaRPr lang="hr-HR"/>
        </a:p>
      </dgm:t>
    </dgm:pt>
    <dgm:pt modelId="{9B776E81-E4BD-40E1-B54C-6ACD4310FDFE}" type="pres">
      <dgm:prSet presAssocID="{7862AE5C-5CBC-4A85-8EBB-42C5305F7868}" presName="spaceBetweenRectangles" presStyleCnt="0"/>
      <dgm:spPr/>
    </dgm:pt>
    <dgm:pt modelId="{27FE4B8A-DF79-40C3-9DE4-9EAD1CEE8134}" type="pres">
      <dgm:prSet presAssocID="{06B8FF75-0ABB-4C3C-AAF2-C78E8527A156}" presName="composite" presStyleCnt="0"/>
      <dgm:spPr/>
    </dgm:pt>
    <dgm:pt modelId="{EE354697-4F63-4F83-BA7A-8BFD14DB4AD5}" type="pres">
      <dgm:prSet presAssocID="{06B8FF75-0ABB-4C3C-AAF2-C78E8527A156}" presName="Parent1" presStyleLbl="node1" presStyleIdx="2" presStyleCnt="6" custScaleX="119635" custScaleY="110274" custLinFactNeighborX="-74282" custLinFactNeighborY="83675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EAE8336-AE25-4AF4-98E8-857DC7CB2933}" type="pres">
      <dgm:prSet presAssocID="{06B8FF75-0ABB-4C3C-AAF2-C78E8527A156}" presName="Childtext1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30801A35-20F8-4284-B989-AB09031803A3}" type="pres">
      <dgm:prSet presAssocID="{06B8FF75-0ABB-4C3C-AAF2-C78E8527A156}" presName="BalanceSpacing" presStyleCnt="0"/>
      <dgm:spPr/>
    </dgm:pt>
    <dgm:pt modelId="{A75553C6-C415-476A-94C8-89195A60C941}" type="pres">
      <dgm:prSet presAssocID="{06B8FF75-0ABB-4C3C-AAF2-C78E8527A156}" presName="BalanceSpacing1" presStyleCnt="0"/>
      <dgm:spPr/>
    </dgm:pt>
    <dgm:pt modelId="{0394C435-3B67-488B-A2A2-559E73846BB9}" type="pres">
      <dgm:prSet presAssocID="{E2FFFB5F-28F2-441A-B60C-EFCE5266E274}" presName="Accent1Text" presStyleLbl="node1" presStyleIdx="3" presStyleCnt="6" custScaleX="105255" custLinFactNeighborX="-69201" custLinFactNeighborY="79191"/>
      <dgm:spPr/>
      <dgm:t>
        <a:bodyPr/>
        <a:lstStyle/>
        <a:p>
          <a:endParaRPr lang="hr-HR"/>
        </a:p>
      </dgm:t>
    </dgm:pt>
    <dgm:pt modelId="{EA8D1B0F-4DA4-4394-9BE1-B795AC1D307B}" type="pres">
      <dgm:prSet presAssocID="{E2FFFB5F-28F2-441A-B60C-EFCE5266E274}" presName="spaceBetweenRectangles" presStyleCnt="0"/>
      <dgm:spPr/>
    </dgm:pt>
    <dgm:pt modelId="{7DDE02A2-1D75-4E02-9D74-07D0B2A78173}" type="pres">
      <dgm:prSet presAssocID="{027C6F69-8FB5-48C7-A32C-CB73F0455690}" presName="composite" presStyleCnt="0"/>
      <dgm:spPr/>
    </dgm:pt>
    <dgm:pt modelId="{43A4289B-B5B5-4652-BEA3-7D62832B2546}" type="pres">
      <dgm:prSet presAssocID="{027C6F69-8FB5-48C7-A32C-CB73F0455690}" presName="Parent1" presStyleLbl="node1" presStyleIdx="4" presStyleCnt="6" custScaleX="125930" custScaleY="107971" custLinFactNeighborX="-38595" custLinFactNeighborY="-9392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DEB9AAFD-52FA-4DB9-9B8C-3E68AD458D57}" type="pres">
      <dgm:prSet presAssocID="{027C6F69-8FB5-48C7-A32C-CB73F0455690}" presName="Childtext1" presStyleLbl="revTx" presStyleIdx="2" presStyleCnt="3" custScaleX="205040" custScaleY="1548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E0FDADE-BE03-44EA-9124-8B56EB7783A9}" type="pres">
      <dgm:prSet presAssocID="{027C6F69-8FB5-48C7-A32C-CB73F0455690}" presName="BalanceSpacing" presStyleCnt="0"/>
      <dgm:spPr/>
    </dgm:pt>
    <dgm:pt modelId="{8100E4C2-968F-414B-8489-DFC72E2CF7D5}" type="pres">
      <dgm:prSet presAssocID="{027C6F69-8FB5-48C7-A32C-CB73F0455690}" presName="BalanceSpacing1" presStyleCnt="0"/>
      <dgm:spPr/>
    </dgm:pt>
    <dgm:pt modelId="{1574AC80-1C4F-4D45-9EB9-8D2F9EF98DD8}" type="pres">
      <dgm:prSet presAssocID="{F6CD7724-B8CA-4543-BBDC-FA427BD34787}" presName="Accent1Text" presStyleLbl="node1" presStyleIdx="5" presStyleCnt="6" custScaleX="114156" custScaleY="106157" custLinFactNeighborX="-47435" custLinFactNeighborY="-91772"/>
      <dgm:spPr/>
      <dgm:t>
        <a:bodyPr/>
        <a:lstStyle/>
        <a:p>
          <a:endParaRPr lang="hr-HR"/>
        </a:p>
      </dgm:t>
    </dgm:pt>
  </dgm:ptLst>
  <dgm:cxnLst>
    <dgm:cxn modelId="{1CA40D9A-CED0-45BE-A6D2-DE3254DD16A1}" srcId="{027C6F69-8FB5-48C7-A32C-CB73F0455690}" destId="{7CDEEB51-5A42-4341-AE61-1037CFBF8392}" srcOrd="0" destOrd="0" parTransId="{2EAE9929-DBAB-4E40-A70E-E01AF864B52B}" sibTransId="{20EA554C-BC5C-41A0-99F6-2982252ED994}"/>
    <dgm:cxn modelId="{42F571A2-9629-4125-BD26-12BC9BD7E46C}" srcId="{4A944CA4-6D7E-4D93-939E-9C0F9CA3EE38}" destId="{027C6F69-8FB5-48C7-A32C-CB73F0455690}" srcOrd="2" destOrd="0" parTransId="{C5A5CCEA-6268-4634-8391-A70C1DE631D5}" sibTransId="{F6CD7724-B8CA-4543-BBDC-FA427BD34787}"/>
    <dgm:cxn modelId="{057C293B-DF59-44C8-9668-1B3C1E19743E}" type="presOf" srcId="{46C6F833-661A-45D5-A467-CA5534FECB2C}" destId="{7FEBE407-AC1D-4541-8688-AED76A4C0070}" srcOrd="0" destOrd="0" presId="urn:microsoft.com/office/officeart/2008/layout/AlternatingHexagons"/>
    <dgm:cxn modelId="{0E66449C-31E8-4F5E-8CFB-491D1E19D9B3}" srcId="{4A944CA4-6D7E-4D93-939E-9C0F9CA3EE38}" destId="{06B8FF75-0ABB-4C3C-AAF2-C78E8527A156}" srcOrd="1" destOrd="0" parTransId="{57E29869-2B46-49C2-B368-02B6080052A4}" sibTransId="{E2FFFB5F-28F2-441A-B60C-EFCE5266E274}"/>
    <dgm:cxn modelId="{5FB4908B-7836-474D-97D7-B26B5C996F57}" type="presOf" srcId="{7862AE5C-5CBC-4A85-8EBB-42C5305F7868}" destId="{ADF5911C-6BF3-455D-8EC2-F8032475882D}" srcOrd="0" destOrd="0" presId="urn:microsoft.com/office/officeart/2008/layout/AlternatingHexagons"/>
    <dgm:cxn modelId="{A2DDE479-2299-40ED-96A0-6B34FBD9FB74}" type="presOf" srcId="{027C6F69-8FB5-48C7-A32C-CB73F0455690}" destId="{43A4289B-B5B5-4652-BEA3-7D62832B2546}" srcOrd="0" destOrd="0" presId="urn:microsoft.com/office/officeart/2008/layout/AlternatingHexagons"/>
    <dgm:cxn modelId="{3E81EEB8-4B9E-4EAD-B116-8B74800F1013}" type="presOf" srcId="{E2FFFB5F-28F2-441A-B60C-EFCE5266E274}" destId="{0394C435-3B67-488B-A2A2-559E73846BB9}" srcOrd="0" destOrd="0" presId="urn:microsoft.com/office/officeart/2008/layout/AlternatingHexagons"/>
    <dgm:cxn modelId="{EA5B2972-3763-45AC-860D-5BEB36ECD869}" type="presOf" srcId="{4A944CA4-6D7E-4D93-939E-9C0F9CA3EE38}" destId="{BE5553BF-A6DA-41DA-ABF8-70A6F3A81459}" srcOrd="0" destOrd="0" presId="urn:microsoft.com/office/officeart/2008/layout/AlternatingHexagons"/>
    <dgm:cxn modelId="{8EE1BC2E-EEB9-44FD-9925-AD52264014CD}" type="presOf" srcId="{7CDEEB51-5A42-4341-AE61-1037CFBF8392}" destId="{DEB9AAFD-52FA-4DB9-9B8C-3E68AD458D57}" srcOrd="0" destOrd="0" presId="urn:microsoft.com/office/officeart/2008/layout/AlternatingHexagons"/>
    <dgm:cxn modelId="{2840A934-8D6C-4F84-9F78-283AFD0850AF}" srcId="{4A944CA4-6D7E-4D93-939E-9C0F9CA3EE38}" destId="{46C6F833-661A-45D5-A467-CA5534FECB2C}" srcOrd="0" destOrd="0" parTransId="{60CD9285-0584-4C5F-B421-E501333A9C62}" sibTransId="{7862AE5C-5CBC-4A85-8EBB-42C5305F7868}"/>
    <dgm:cxn modelId="{F19BB9D3-EE81-48C0-AE29-41713B5F939B}" type="presOf" srcId="{06B8FF75-0ABB-4C3C-AAF2-C78E8527A156}" destId="{EE354697-4F63-4F83-BA7A-8BFD14DB4AD5}" srcOrd="0" destOrd="0" presId="urn:microsoft.com/office/officeart/2008/layout/AlternatingHexagons"/>
    <dgm:cxn modelId="{CCF39432-96E6-44E4-B8AF-222B9E6D2246}" type="presOf" srcId="{F6CD7724-B8CA-4543-BBDC-FA427BD34787}" destId="{1574AC80-1C4F-4D45-9EB9-8D2F9EF98DD8}" srcOrd="0" destOrd="0" presId="urn:microsoft.com/office/officeart/2008/layout/AlternatingHexagons"/>
    <dgm:cxn modelId="{471D76DB-9685-4CAF-B59C-ECD9CCC0D4F3}" type="presParOf" srcId="{BE5553BF-A6DA-41DA-ABF8-70A6F3A81459}" destId="{A932974E-414A-4E0F-BE67-CB233766BB2E}" srcOrd="0" destOrd="0" presId="urn:microsoft.com/office/officeart/2008/layout/AlternatingHexagons"/>
    <dgm:cxn modelId="{B2360730-ECA5-45AA-936D-F6FC6BF4FC4A}" type="presParOf" srcId="{A932974E-414A-4E0F-BE67-CB233766BB2E}" destId="{7FEBE407-AC1D-4541-8688-AED76A4C0070}" srcOrd="0" destOrd="0" presId="urn:microsoft.com/office/officeart/2008/layout/AlternatingHexagons"/>
    <dgm:cxn modelId="{01207CDD-AB0D-4B17-99E8-CC205B8A3216}" type="presParOf" srcId="{A932974E-414A-4E0F-BE67-CB233766BB2E}" destId="{DE42ABCD-C894-47E4-BCE2-F58C257E369D}" srcOrd="1" destOrd="0" presId="urn:microsoft.com/office/officeart/2008/layout/AlternatingHexagons"/>
    <dgm:cxn modelId="{BA498E9B-66C9-4360-A142-86F1297438AB}" type="presParOf" srcId="{A932974E-414A-4E0F-BE67-CB233766BB2E}" destId="{08635DE8-6290-4564-9FA6-D4BD62C62E3B}" srcOrd="2" destOrd="0" presId="urn:microsoft.com/office/officeart/2008/layout/AlternatingHexagons"/>
    <dgm:cxn modelId="{C6396781-F2F3-45B2-BD5A-534F8DE32CE9}" type="presParOf" srcId="{A932974E-414A-4E0F-BE67-CB233766BB2E}" destId="{8A02EA4E-CE8F-4F95-B7D4-5D7E9D9C036B}" srcOrd="3" destOrd="0" presId="urn:microsoft.com/office/officeart/2008/layout/AlternatingHexagons"/>
    <dgm:cxn modelId="{ED2A090F-B947-4F8B-9961-7BD7B16D3F55}" type="presParOf" srcId="{A932974E-414A-4E0F-BE67-CB233766BB2E}" destId="{ADF5911C-6BF3-455D-8EC2-F8032475882D}" srcOrd="4" destOrd="0" presId="urn:microsoft.com/office/officeart/2008/layout/AlternatingHexagons"/>
    <dgm:cxn modelId="{2403AFDB-9536-42E8-A24A-B629E67DF2E1}" type="presParOf" srcId="{BE5553BF-A6DA-41DA-ABF8-70A6F3A81459}" destId="{9B776E81-E4BD-40E1-B54C-6ACD4310FDFE}" srcOrd="1" destOrd="0" presId="urn:microsoft.com/office/officeart/2008/layout/AlternatingHexagons"/>
    <dgm:cxn modelId="{EE821540-ED1F-47D9-BB5E-3F1F7EC281E8}" type="presParOf" srcId="{BE5553BF-A6DA-41DA-ABF8-70A6F3A81459}" destId="{27FE4B8A-DF79-40C3-9DE4-9EAD1CEE8134}" srcOrd="2" destOrd="0" presId="urn:microsoft.com/office/officeart/2008/layout/AlternatingHexagons"/>
    <dgm:cxn modelId="{819BDF14-0F8C-49BF-BB99-4B2DA64B30F0}" type="presParOf" srcId="{27FE4B8A-DF79-40C3-9DE4-9EAD1CEE8134}" destId="{EE354697-4F63-4F83-BA7A-8BFD14DB4AD5}" srcOrd="0" destOrd="0" presId="urn:microsoft.com/office/officeart/2008/layout/AlternatingHexagons"/>
    <dgm:cxn modelId="{E0223220-BAA1-4F64-AA46-6E85144DE7C2}" type="presParOf" srcId="{27FE4B8A-DF79-40C3-9DE4-9EAD1CEE8134}" destId="{DEAE8336-AE25-4AF4-98E8-857DC7CB2933}" srcOrd="1" destOrd="0" presId="urn:microsoft.com/office/officeart/2008/layout/AlternatingHexagons"/>
    <dgm:cxn modelId="{604E12EA-354D-4B53-9FF3-2DAAEA94DAC1}" type="presParOf" srcId="{27FE4B8A-DF79-40C3-9DE4-9EAD1CEE8134}" destId="{30801A35-20F8-4284-B989-AB09031803A3}" srcOrd="2" destOrd="0" presId="urn:microsoft.com/office/officeart/2008/layout/AlternatingHexagons"/>
    <dgm:cxn modelId="{B8FEB622-1C64-4864-8C62-08A8563910D0}" type="presParOf" srcId="{27FE4B8A-DF79-40C3-9DE4-9EAD1CEE8134}" destId="{A75553C6-C415-476A-94C8-89195A60C941}" srcOrd="3" destOrd="0" presId="urn:microsoft.com/office/officeart/2008/layout/AlternatingHexagons"/>
    <dgm:cxn modelId="{13FCCEDC-5BD8-40EA-9CFF-7ECF3CBA2269}" type="presParOf" srcId="{27FE4B8A-DF79-40C3-9DE4-9EAD1CEE8134}" destId="{0394C435-3B67-488B-A2A2-559E73846BB9}" srcOrd="4" destOrd="0" presId="urn:microsoft.com/office/officeart/2008/layout/AlternatingHexagons"/>
    <dgm:cxn modelId="{F100962A-70A0-4ACA-BD10-49F4DB859DF0}" type="presParOf" srcId="{BE5553BF-A6DA-41DA-ABF8-70A6F3A81459}" destId="{EA8D1B0F-4DA4-4394-9BE1-B795AC1D307B}" srcOrd="3" destOrd="0" presId="urn:microsoft.com/office/officeart/2008/layout/AlternatingHexagons"/>
    <dgm:cxn modelId="{B1021A01-8BFB-4FFB-86E6-411B047B6A25}" type="presParOf" srcId="{BE5553BF-A6DA-41DA-ABF8-70A6F3A81459}" destId="{7DDE02A2-1D75-4E02-9D74-07D0B2A78173}" srcOrd="4" destOrd="0" presId="urn:microsoft.com/office/officeart/2008/layout/AlternatingHexagons"/>
    <dgm:cxn modelId="{B126836E-17A1-4710-ADD1-A538BE4F0859}" type="presParOf" srcId="{7DDE02A2-1D75-4E02-9D74-07D0B2A78173}" destId="{43A4289B-B5B5-4652-BEA3-7D62832B2546}" srcOrd="0" destOrd="0" presId="urn:microsoft.com/office/officeart/2008/layout/AlternatingHexagons"/>
    <dgm:cxn modelId="{B48A7D60-8D44-4B71-A8C0-D177944C81E4}" type="presParOf" srcId="{7DDE02A2-1D75-4E02-9D74-07D0B2A78173}" destId="{DEB9AAFD-52FA-4DB9-9B8C-3E68AD458D57}" srcOrd="1" destOrd="0" presId="urn:microsoft.com/office/officeart/2008/layout/AlternatingHexagons"/>
    <dgm:cxn modelId="{62C2284E-CB1D-49D5-901B-3DFE66EC8CDE}" type="presParOf" srcId="{7DDE02A2-1D75-4E02-9D74-07D0B2A78173}" destId="{0E0FDADE-BE03-44EA-9124-8B56EB7783A9}" srcOrd="2" destOrd="0" presId="urn:microsoft.com/office/officeart/2008/layout/AlternatingHexagons"/>
    <dgm:cxn modelId="{86468507-8CB8-4359-A0BF-28E2BA0E228B}" type="presParOf" srcId="{7DDE02A2-1D75-4E02-9D74-07D0B2A78173}" destId="{8100E4C2-968F-414B-8489-DFC72E2CF7D5}" srcOrd="3" destOrd="0" presId="urn:microsoft.com/office/officeart/2008/layout/AlternatingHexagons"/>
    <dgm:cxn modelId="{9D5667A3-3395-409C-B288-16DB0899DC1B}" type="presParOf" srcId="{7DDE02A2-1D75-4E02-9D74-07D0B2A78173}" destId="{1574AC80-1C4F-4D45-9EB9-8D2F9EF98DD8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EBE407-AC1D-4541-8688-AED76A4C0070}">
      <dsp:nvSpPr>
        <dsp:cNvPr id="0" name=""/>
        <dsp:cNvSpPr/>
      </dsp:nvSpPr>
      <dsp:spPr>
        <a:xfrm rot="5400000">
          <a:off x="4005886" y="314614"/>
          <a:ext cx="2339791" cy="2286650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smtClean="0"/>
            <a:t>Misli</a:t>
          </a:r>
          <a:endParaRPr lang="hr-HR" sz="2400" kern="1200" dirty="0"/>
        </a:p>
      </dsp:txBody>
      <dsp:txXfrm rot="-5400000">
        <a:off x="4409236" y="673581"/>
        <a:ext cx="1533090" cy="1568717"/>
      </dsp:txXfrm>
    </dsp:sp>
    <dsp:sp modelId="{DE42ABCD-C894-47E4-BCE2-F58C257E369D}">
      <dsp:nvSpPr>
        <dsp:cNvPr id="0" name=""/>
        <dsp:cNvSpPr/>
      </dsp:nvSpPr>
      <dsp:spPr>
        <a:xfrm>
          <a:off x="6568969" y="469284"/>
          <a:ext cx="2611206" cy="1403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F5911C-6BF3-455D-8EC2-F8032475882D}">
      <dsp:nvSpPr>
        <dsp:cNvPr id="0" name=""/>
        <dsp:cNvSpPr/>
      </dsp:nvSpPr>
      <dsp:spPr>
        <a:xfrm rot="5400000">
          <a:off x="1686584" y="329647"/>
          <a:ext cx="2339791" cy="2256584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smtClean="0"/>
            <a:t>Oči</a:t>
          </a:r>
          <a:endParaRPr lang="hr-HR" sz="2400" kern="1200" dirty="0"/>
        </a:p>
      </dsp:txBody>
      <dsp:txXfrm rot="-5400000">
        <a:off x="2097597" y="671075"/>
        <a:ext cx="1517764" cy="1573729"/>
      </dsp:txXfrm>
    </dsp:sp>
    <dsp:sp modelId="{EE354697-4F63-4F83-BA7A-8BFD14DB4AD5}">
      <dsp:nvSpPr>
        <dsp:cNvPr id="0" name=""/>
        <dsp:cNvSpPr/>
      </dsp:nvSpPr>
      <dsp:spPr>
        <a:xfrm rot="5400000">
          <a:off x="1583755" y="4017595"/>
          <a:ext cx="2580181" cy="2435312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smtClean="0"/>
            <a:t>Srce</a:t>
          </a:r>
          <a:endParaRPr lang="hr-HR" sz="2400" kern="1200" dirty="0"/>
        </a:p>
      </dsp:txBody>
      <dsp:txXfrm rot="-5400000">
        <a:off x="2050680" y="4363119"/>
        <a:ext cx="1646330" cy="1744265"/>
      </dsp:txXfrm>
    </dsp:sp>
    <dsp:sp modelId="{DEAE8336-AE25-4AF4-98E8-857DC7CB2933}">
      <dsp:nvSpPr>
        <dsp:cNvPr id="0" name=""/>
        <dsp:cNvSpPr/>
      </dsp:nvSpPr>
      <dsp:spPr>
        <a:xfrm>
          <a:off x="756927" y="2575494"/>
          <a:ext cx="2526974" cy="14038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94C435-3B67-488B-A2A2-559E73846BB9}">
      <dsp:nvSpPr>
        <dsp:cNvPr id="0" name=""/>
        <dsp:cNvSpPr/>
      </dsp:nvSpPr>
      <dsp:spPr>
        <a:xfrm rot="5400000">
          <a:off x="4005847" y="4059040"/>
          <a:ext cx="2339791" cy="2142590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3600" kern="1200"/>
        </a:p>
      </dsp:txBody>
      <dsp:txXfrm rot="-5400000">
        <a:off x="4446497" y="4333972"/>
        <a:ext cx="1458490" cy="1592727"/>
      </dsp:txXfrm>
    </dsp:sp>
    <dsp:sp modelId="{43A4289B-B5B5-4652-BEA3-7D62832B2546}">
      <dsp:nvSpPr>
        <dsp:cNvPr id="0" name=""/>
        <dsp:cNvSpPr/>
      </dsp:nvSpPr>
      <dsp:spPr>
        <a:xfrm rot="5400000">
          <a:off x="2754891" y="1997634"/>
          <a:ext cx="2526295" cy="2563454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>
            <a:solidFill>
              <a:schemeClr val="bg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>
            <a:solidFill>
              <a:schemeClr val="bg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>
            <a:solidFill>
              <a:schemeClr val="bg1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smtClean="0">
              <a:solidFill>
                <a:schemeClr val="bg1"/>
              </a:solidFill>
            </a:rPr>
            <a:t>Tijelo</a:t>
          </a:r>
          <a:endParaRPr lang="hr-HR" sz="2400" kern="1200" dirty="0">
            <a:solidFill>
              <a:schemeClr val="bg1"/>
            </a:solidFill>
          </a:endParaRPr>
        </a:p>
      </dsp:txBody>
      <dsp:txXfrm rot="-5400000">
        <a:off x="3163554" y="2437262"/>
        <a:ext cx="1708970" cy="1684197"/>
      </dsp:txXfrm>
    </dsp:sp>
    <dsp:sp modelId="{DEB9AAFD-52FA-4DB9-9B8C-3E68AD458D57}">
      <dsp:nvSpPr>
        <dsp:cNvPr id="0" name=""/>
        <dsp:cNvSpPr/>
      </dsp:nvSpPr>
      <dsp:spPr>
        <a:xfrm>
          <a:off x="4511860" y="4389649"/>
          <a:ext cx="5354018" cy="21744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chemeClr val="accent2">
                  <a:lumMod val="50000"/>
                </a:schemeClr>
              </a:solidFill>
            </a:rPr>
            <a:t>Iznošenje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chemeClr val="accent2">
                  <a:lumMod val="50000"/>
                </a:schemeClr>
              </a:solidFill>
            </a:rPr>
            <a:t>  rezultata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b="1" kern="1200" dirty="0" smtClean="0">
              <a:solidFill>
                <a:schemeClr val="accent2">
                  <a:lumMod val="50000"/>
                </a:schemeClr>
              </a:solidFill>
            </a:rPr>
            <a:t>     rada</a:t>
          </a:r>
          <a:endParaRPr lang="hr-HR" sz="24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4511860" y="4389649"/>
        <a:ext cx="5354018" cy="2174489"/>
      </dsp:txXfrm>
    </dsp:sp>
    <dsp:sp modelId="{1574AC80-1C4F-4D45-9EB9-8D2F9EF98DD8}">
      <dsp:nvSpPr>
        <dsp:cNvPr id="0" name=""/>
        <dsp:cNvSpPr/>
      </dsp:nvSpPr>
      <dsp:spPr>
        <a:xfrm rot="5400000">
          <a:off x="397697" y="2167730"/>
          <a:ext cx="2483852" cy="2323780"/>
        </a:xfrm>
        <a:prstGeom prst="hexagon">
          <a:avLst>
            <a:gd name="adj" fmla="val 25000"/>
            <a:gd name="vf" fmla="val 115470"/>
          </a:avLst>
        </a:prstGeom>
        <a:blipFill rotWithShape="0">
          <a:blip xmlns:r="http://schemas.openxmlformats.org/officeDocument/2006/relationships"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>
            <a:solidFill>
              <a:srgbClr val="7030A0"/>
            </a:solidFill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smtClean="0">
              <a:solidFill>
                <a:srgbClr val="7030A0"/>
              </a:solidFill>
            </a:rPr>
            <a:t>           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smtClean="0">
              <a:solidFill>
                <a:srgbClr val="7030A0"/>
              </a:solidFill>
            </a:rPr>
            <a:t>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smtClean="0">
              <a:solidFill>
                <a:schemeClr val="bg1"/>
              </a:solidFill>
            </a:rPr>
            <a:t>Jezik</a:t>
          </a:r>
          <a:endParaRPr lang="hr-HR" sz="2400" kern="1200" dirty="0">
            <a:solidFill>
              <a:schemeClr val="bg1"/>
            </a:solidFill>
          </a:endParaRPr>
        </a:p>
      </dsp:txBody>
      <dsp:txXfrm rot="-5400000">
        <a:off x="852550" y="2488330"/>
        <a:ext cx="1574146" cy="16825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sr-Latn-CS" sz="240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sr-Latn-CS" sz="240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sr-Latn-CS" sz="240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sr-Latn-CS" sz="240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sr-Latn-CS" sz="240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sr-Latn-CS" sz="240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sr-Latn-CS" sz="240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sr-Latn-CS" sz="240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sr-Latn-CS" sz="240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sr-Latn-CS" sz="240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sr-Latn-CS" sz="240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sr-Latn-CS" sz="2400">
                  <a:latin typeface="Times New Roman" pitchFamily="18" charset="0"/>
                </a:endParaRPr>
              </a:p>
            </p:txBody>
          </p:sp>
        </p:grpSp>
      </p:grpSp>
      <p:sp>
        <p:nvSpPr>
          <p:cNvPr id="5633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5634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99CDB-6141-44C4-953C-E010AD8057C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81318078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F1864C-D16C-41CF-B4C9-0BE7201843A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8143851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B7B9CB-A9B8-419B-A9D3-385378C961E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54022358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38FF2-6EF2-4988-9276-96787C4044C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3991335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CD301-1735-47F3-8D70-B3CBE61F21AE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065043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1DBEE-1B6A-48A4-AD37-64858583A72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71125734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9D675-2492-4CCD-BBAF-894CB29098FE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4127593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29F5E-7976-4156-AE4E-7D6F1896B9B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01473303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4ECCA-DFAA-49B6-8C80-C976EFF2E270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0683062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84E70-C497-4186-82F9-EB4D10F6253C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7600270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hr-HR" noProof="0" smtClean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0EF42-DEFD-43CE-A2BD-FCA9D723C4F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6080262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0B160720-DF03-48C5-BC5E-8F3D932D2FE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5530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sr-Latn-CS" sz="2400">
                <a:latin typeface="Times New Roman" pitchFamily="18" charset="0"/>
              </a:endParaRPr>
            </a:p>
          </p:txBody>
        </p:sp>
        <p:sp>
          <p:nvSpPr>
            <p:cNvPr id="5530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sr-Latn-CS" sz="2400">
                <a:latin typeface="Times New Roman" pitchFamily="18" charset="0"/>
              </a:endParaRPr>
            </a:p>
          </p:txBody>
        </p:sp>
        <p:sp>
          <p:nvSpPr>
            <p:cNvPr id="5530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sr-Latn-CS">
                <a:solidFill>
                  <a:schemeClr val="hlink"/>
                </a:solidFill>
              </a:endParaRPr>
            </a:p>
          </p:txBody>
        </p:sp>
        <p:sp>
          <p:nvSpPr>
            <p:cNvPr id="5530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sr-Latn-CS">
                <a:solidFill>
                  <a:schemeClr val="hlink"/>
                </a:solidFill>
              </a:endParaRPr>
            </a:p>
          </p:txBody>
        </p:sp>
        <p:sp>
          <p:nvSpPr>
            <p:cNvPr id="5530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sr-Latn-CS">
                <a:solidFill>
                  <a:schemeClr val="accent2"/>
                </a:solidFill>
              </a:endParaRPr>
            </a:p>
          </p:txBody>
        </p:sp>
        <p:sp>
          <p:nvSpPr>
            <p:cNvPr id="5530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sr-Latn-CS">
                <a:solidFill>
                  <a:schemeClr val="hlink"/>
                </a:solidFill>
              </a:endParaRPr>
            </a:p>
          </p:txBody>
        </p:sp>
        <p:sp>
          <p:nvSpPr>
            <p:cNvPr id="5530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sr-Latn-CS" sz="2400">
                <a:latin typeface="Times New Roman" pitchFamily="18" charset="0"/>
              </a:endParaRPr>
            </a:p>
          </p:txBody>
        </p:sp>
        <p:sp>
          <p:nvSpPr>
            <p:cNvPr id="5530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sr-Latn-CS">
                <a:solidFill>
                  <a:schemeClr val="accent2"/>
                </a:solidFill>
              </a:endParaRPr>
            </a:p>
          </p:txBody>
        </p:sp>
        <p:sp>
          <p:nvSpPr>
            <p:cNvPr id="5530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sr-Latn-CS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CA" smtClean="0"/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 smtClean="0"/>
          </a:p>
        </p:txBody>
      </p:sp>
      <p:sp>
        <p:nvSpPr>
          <p:cNvPr id="5531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ransition spd="slow">
    <p:push dir="u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hr-HR" b="1" dirty="0" smtClean="0">
                <a:solidFill>
                  <a:schemeClr val="accent6">
                    <a:lumMod val="50000"/>
                  </a:schemeClr>
                </a:solidFill>
              </a:rPr>
              <a:t>Izvidnice duše</a:t>
            </a:r>
            <a:br>
              <a:rPr lang="hr-HR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sr-Latn-CS" sz="2400" b="1" dirty="0">
                <a:solidFill>
                  <a:srgbClr val="002060"/>
                </a:solidFill>
              </a:rPr>
              <a:t>SHKM Dubrovnik </a:t>
            </a:r>
            <a:r>
              <a:rPr lang="sr-Latn-CS" sz="2400" b="1" dirty="0" smtClean="0">
                <a:solidFill>
                  <a:srgbClr val="002060"/>
                </a:solidFill>
              </a:rPr>
              <a:t>2014.</a:t>
            </a:r>
            <a:r>
              <a:rPr lang="sr-Latn-CS" sz="2400" b="1" dirty="0">
                <a:solidFill>
                  <a:srgbClr val="002060"/>
                </a:solidFill>
              </a:rPr>
              <a:t/>
            </a:r>
            <a:br>
              <a:rPr lang="sr-Latn-CS" sz="2400" b="1" dirty="0">
                <a:solidFill>
                  <a:srgbClr val="002060"/>
                </a:solidFill>
              </a:rPr>
            </a:br>
            <a:endParaRPr lang="hr-HR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4" descr="F:\Kateheze SHKM\Slike\ana - slike - dubrovnik - srđ\IMG_947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1988840"/>
            <a:ext cx="5486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6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Molitveni </a:t>
            </a:r>
            <a:r>
              <a:rPr lang="hr-HR" sz="3600" dirty="0" smtClean="0">
                <a:solidFill>
                  <a:schemeClr val="accent6">
                    <a:lumMod val="50000"/>
                  </a:schemeClr>
                </a:solidFill>
                <a:latin typeface="+mn-lt"/>
              </a:rPr>
              <a:t>završetak</a:t>
            </a:r>
            <a:r>
              <a:rPr lang="hr-HR" sz="3600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/>
            </a:r>
            <a:br>
              <a:rPr lang="hr-HR" sz="3600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endParaRPr lang="hr-HR" sz="3600" dirty="0">
              <a:solidFill>
                <a:schemeClr val="accent6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15362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932040" y="1772816"/>
            <a:ext cx="3888432" cy="4094584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hr-HR" sz="1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Gospodine</a:t>
            </a:r>
            <a:r>
              <a:rPr lang="hr-HR" sz="1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štite moj, za koji se zaklanjam! Na usne mi stražu postavljaš da iz njih ne izlaze riječi koje ranjavaju. Daj da moje oči budu čiste i tijelo sveto. Uljem mi glavu mažeš da budem potpuno posvećen/a Tebi. Duha mi svoga daješ da hodim putevima Tvojim.</a:t>
            </a:r>
          </a:p>
          <a:p>
            <a:pPr>
              <a:lnSpc>
                <a:spcPct val="90000"/>
              </a:lnSpc>
              <a:buNone/>
            </a:pPr>
            <a:endParaRPr lang="en-CA" sz="1800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3" descr="L:\IMG_744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680520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285875"/>
            <a:ext cx="4038600" cy="4581525"/>
          </a:xfrm>
        </p:spPr>
        <p:txBody>
          <a:bodyPr/>
          <a:lstStyle/>
          <a:p>
            <a:r>
              <a:rPr lang="hr-HR" sz="1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Mjesto u kojem živim stvoreno je pokretačkom moći toga istoga Duha kojeg imam u sebi. Ljepota i sklad djela ljudskih ruku samo su djelić Tvoga božanskog sklada, ljepote, snage, postojanosti i opstojnosti. Hvala Ti što si nazočan u svemu, a najviše u meni. Hvala Ti što svemu daješ dah života. Dok si u meni, život je u meni, jer Ti si tvrđava moja, utvrda moja koju neprijatelj nikada neće osvojiti. S Tobom su koraci moji sigurni na putu prema vječnosti</a:t>
            </a:r>
            <a:r>
              <a:rPr lang="hr-HR" sz="1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hr-HR" sz="18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4" descr="F:\Kateheze SHKM\Slike\ana - slike - dubrovnik - srđ\IMG_9365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516218" cy="310682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5CAD3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1124745"/>
            <a:ext cx="2916324" cy="2180426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595536"/>
          </a:xfrm>
        </p:spPr>
        <p:txBody>
          <a:bodyPr/>
          <a:lstStyle/>
          <a:p>
            <a:r>
              <a:rPr lang="hr-HR" sz="3600" dirty="0" smtClean="0">
                <a:solidFill>
                  <a:schemeClr val="accent6">
                    <a:lumMod val="50000"/>
                  </a:schemeClr>
                </a:solidFill>
                <a:latin typeface="+mn-lt"/>
                <a:cs typeface="Times New Roman" pitchFamily="18" charset="0"/>
              </a:rPr>
              <a:t>Molitveni početak</a:t>
            </a:r>
            <a:endParaRPr lang="hr-HR" sz="3600" dirty="0">
              <a:solidFill>
                <a:schemeClr val="accent6">
                  <a:lumMod val="50000"/>
                </a:schemeClr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4211960" y="136819"/>
            <a:ext cx="3528392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just">
              <a:spcAft>
                <a:spcPts val="0"/>
              </a:spcAft>
              <a:buNone/>
            </a:pPr>
            <a:r>
              <a:rPr lang="hr-HR" b="1" i="1" dirty="0">
                <a:ea typeface="Calibri"/>
                <a:cs typeface="Times New Roman" pitchFamily="18" charset="0"/>
              </a:rPr>
              <a:t>Meditativni ples – Hodočasnički korak</a:t>
            </a:r>
            <a:endParaRPr lang="hr-HR" b="1" dirty="0">
              <a:ea typeface="Calibri"/>
              <a:cs typeface="Times New Roman" pitchFamily="18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79512" y="980728"/>
            <a:ext cx="5472608" cy="3816424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r>
              <a:rPr lang="hr-HR" dirty="0" smtClean="0">
                <a:cs typeface="Times New Roman" pitchFamily="18" charset="0"/>
              </a:rPr>
              <a:t> Sudionici </a:t>
            </a:r>
            <a:r>
              <a:rPr lang="hr-HR" dirty="0">
                <a:cs typeface="Times New Roman" pitchFamily="18" charset="0"/>
              </a:rPr>
              <a:t>najprije stanu u krug okrenuti licem jedni prema drugima. Zatim svatko uzima u lijevu ruku zaštićenu upaljenu svijeću ili lučicu, okreće se malo udesno i desnu ruku polaže na rame sudionika/sudionice ispred sebe. Lijeve ruke sa svjećicama od lakta su lagano ispružene i okrenute prema unutrašnjosti </a:t>
            </a:r>
            <a:r>
              <a:rPr lang="hr-HR" dirty="0" smtClean="0">
                <a:cs typeface="Times New Roman" pitchFamily="18" charset="0"/>
              </a:rPr>
              <a:t>    kruga</a:t>
            </a:r>
            <a:r>
              <a:rPr lang="hr-HR" dirty="0">
                <a:cs typeface="Times New Roman" pitchFamily="18" charset="0"/>
              </a:rPr>
              <a:t>.</a:t>
            </a:r>
            <a:endParaRPr lang="hr-HR" dirty="0">
              <a:ea typeface="Calibri"/>
              <a:cs typeface="Times New Roman" pitchFamily="18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935596" y="3204946"/>
            <a:ext cx="7848872" cy="3888433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>
              <a:rot lat="0" lon="600000" rev="9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Aft>
                <a:spcPts val="0"/>
              </a:spcAft>
            </a:pPr>
            <a:r>
              <a:rPr lang="hr-HR" dirty="0">
                <a:ea typeface="Calibri"/>
                <a:cs typeface="Times New Roman" pitchFamily="18" charset="0"/>
              </a:rPr>
              <a:t>Plešu se </a:t>
            </a:r>
            <a:r>
              <a:rPr lang="hr-HR" dirty="0">
                <a:cs typeface="Times New Roman" pitchFamily="18" charset="0"/>
              </a:rPr>
              <a:t>tri koraka prema naprijed, zatim „tri koraka“ u mjestu, tj. prebacujući težinu tijela s desne noge, koja je krenula naprijed, na lijevu i tako njihajući se naizmjenično, a zatim se opet korača tri koraka naprijed...</a:t>
            </a:r>
          </a:p>
          <a:p>
            <a:pPr algn="just">
              <a:spcAft>
                <a:spcPts val="0"/>
              </a:spcAft>
            </a:pPr>
            <a:endParaRPr lang="en-CA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owchart: Internal Storage 4"/>
          <p:cNvSpPr/>
          <p:nvPr/>
        </p:nvSpPr>
        <p:spPr>
          <a:xfrm>
            <a:off x="3707904" y="476672"/>
            <a:ext cx="5256584" cy="6381328"/>
          </a:xfrm>
          <a:prstGeom prst="flowChartInternalStorag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80000"/>
              </a:lnSpc>
              <a:buNone/>
            </a:pPr>
            <a:r>
              <a:rPr lang="fi-FI" sz="1600" b="1" dirty="0" smtClean="0">
                <a:cs typeface="Times New Roman" pitchFamily="18" charset="0"/>
              </a:rPr>
              <a:t>Tvrđava koja se ne predaje</a:t>
            </a:r>
            <a:endParaRPr lang="hr-HR" sz="1600" b="1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endParaRPr lang="hr-HR" sz="1600" dirty="0" smtClean="0">
              <a:cs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Ja sam tvrđava sa jedinom zastavom srca.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Nevidljivi bedemi sazidani od rana.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Uspavankom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odolijevam najezdama.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Preobražen u oklopu sna.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Na svim kulama bdiju izvidnice, a na obali skrivene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brodice od trske i tamarisa.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Vjetrokazi gledaju gvozdene daleke vojske gdje bruse strelice,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uljem mažu bedra i mišiće i propinju se na zlim konjima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od kositra i vatre.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Mostovi su dignuti i neodoljiva brzica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brani prilaze.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A u svitanje nestaje mjesec i javlja se nepomućeno sunce.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Ja sam tvrđava sa jedinom zastavom srca.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Tvrđava koja se ne predaje.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Ne predaju se mrtvi oslobođeni svojih čula.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Ne predaju se munje u brzom letu.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Ne predaju se živi sa draguljima očiju.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Utvrde se predaju, ali ne ova od sna.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Same se daju i same otimaju.</a:t>
            </a:r>
          </a:p>
          <a:p>
            <a:pPr>
              <a:lnSpc>
                <a:spcPct val="80000"/>
              </a:lnSpc>
              <a:buNone/>
            </a:pPr>
            <a:r>
              <a:rPr lang="vi-VN" sz="1600" dirty="0" smtClean="0">
                <a:cs typeface="Times New Roman" pitchFamily="18" charset="0"/>
              </a:rPr>
              <a:t>Ja sam tvrđava sa jedinom zastavom srca.</a:t>
            </a:r>
          </a:p>
          <a:p>
            <a:pPr>
              <a:lnSpc>
                <a:spcPct val="80000"/>
              </a:lnSpc>
              <a:buNone/>
            </a:pPr>
            <a:r>
              <a:rPr lang="hr-HR" sz="1600" dirty="0" smtClean="0">
                <a:cs typeface="Times New Roman" pitchFamily="18" charset="0"/>
              </a:rPr>
              <a:t>                                                    </a:t>
            </a:r>
            <a:r>
              <a:rPr lang="vi-VN" sz="1600" dirty="0" smtClean="0">
                <a:cs typeface="Times New Roman" pitchFamily="18" charset="0"/>
              </a:rPr>
              <a:t>Jure Kaštelan</a:t>
            </a:r>
            <a:endParaRPr lang="vi-VN" sz="1600" dirty="0">
              <a:cs typeface="Times New Roman" pitchFamily="18" charset="0"/>
            </a:endParaRPr>
          </a:p>
        </p:txBody>
      </p:sp>
      <p:pic>
        <p:nvPicPr>
          <p:cNvPr id="6" name="Picture 5" descr="L:\Srđ, Dan branitelja\Srđ, Dan branitelja 001.jpg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592" y="1340768"/>
            <a:ext cx="2181225" cy="40481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Kateheze SHKM\Slike\ana - slike - dubrovnik - srđ\IMG_9452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9752" y="1412776"/>
            <a:ext cx="4392488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Left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457200"/>
            <a:ext cx="7931224" cy="955576"/>
          </a:xfrm>
        </p:spPr>
        <p:txBody>
          <a:bodyPr/>
          <a:lstStyle/>
          <a:p>
            <a:r>
              <a:rPr lang="hr-HR" dirty="0" smtClean="0">
                <a:solidFill>
                  <a:schemeClr val="accent2">
                    <a:lumMod val="50000"/>
                  </a:schemeClr>
                </a:solidFill>
              </a:rPr>
              <a:t>          Razgovor o pjesmi</a:t>
            </a:r>
            <a:endParaRPr lang="hr-HR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3568" y="476672"/>
            <a:ext cx="7416824" cy="1584176"/>
          </a:xfrm>
          <a:prstGeom prst="rect">
            <a:avLst/>
          </a:prstGeom>
          <a:ln>
            <a:noFill/>
          </a:ln>
          <a:scene3d>
            <a:camera prst="perspectiveFront"/>
            <a:lightRig rig="threePt" dir="t"/>
          </a:scene3d>
          <a:sp3d>
            <a:bevelT prst="relaxedInset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E:\Kateheze SHKM\Slike\Bokar\Bokar 042.jpg"/>
          <p:cNvPicPr/>
          <p:nvPr/>
        </p:nvPicPr>
        <p:blipFill>
          <a:blip r:embed="rId3" cstate="email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776" y="2204864"/>
            <a:ext cx="3600400" cy="44987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Below"/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44008" y="692696"/>
            <a:ext cx="4499992" cy="1512168"/>
          </a:xfrm>
        </p:spPr>
        <p:txBody>
          <a:bodyPr/>
          <a:lstStyle/>
          <a:p>
            <a:pPr>
              <a:lnSpc>
                <a:spcPct val="80000"/>
              </a:lnSpc>
              <a:buSzPct val="93000"/>
            </a:pPr>
            <a:r>
              <a:rPr lang="hr-HR" sz="18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Naša su osjetila </a:t>
            </a:r>
            <a:r>
              <a:rPr lang="hr-HR" sz="1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i misli vrata </a:t>
            </a:r>
            <a:r>
              <a:rPr lang="hr-HR" sz="18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preko kojih dolazimo u dodir sa svijetom oko sebe. Upravo ta vrata mogu postati našom slabom točkom, ulazom na koji se može ušuljati „virus zla“ koji će razoriti „sustav“ našega života i naše osobe</a:t>
            </a:r>
            <a:r>
              <a:rPr lang="hr-HR" sz="1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.</a:t>
            </a:r>
          </a:p>
          <a:p>
            <a:pPr marL="0" indent="0">
              <a:lnSpc>
                <a:spcPct val="80000"/>
              </a:lnSpc>
              <a:buSzPct val="140000"/>
              <a:buNone/>
            </a:pPr>
            <a:endParaRPr lang="hr-HR" sz="18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>
              <a:lnSpc>
                <a:spcPct val="80000"/>
              </a:lnSpc>
              <a:buSzPct val="93000"/>
              <a:buNone/>
            </a:pPr>
            <a:endParaRPr lang="hr-HR" sz="18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>
              <a:lnSpc>
                <a:spcPct val="80000"/>
              </a:lnSpc>
              <a:buSzPct val="93000"/>
              <a:buNone/>
            </a:pPr>
            <a:endParaRPr lang="hr-HR" sz="1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>
              <a:lnSpc>
                <a:spcPct val="80000"/>
              </a:lnSpc>
              <a:buSzPct val="93000"/>
              <a:buNone/>
            </a:pPr>
            <a:endParaRPr lang="hr-HR" sz="18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>
              <a:lnSpc>
                <a:spcPct val="80000"/>
              </a:lnSpc>
              <a:buSzPct val="93000"/>
              <a:buNone/>
            </a:pPr>
            <a:endParaRPr lang="hr-HR" sz="1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 marL="0" indent="0">
              <a:lnSpc>
                <a:spcPct val="80000"/>
              </a:lnSpc>
              <a:buSzPct val="93000"/>
              <a:buNone/>
            </a:pPr>
            <a:endParaRPr lang="hr-HR" sz="1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>
              <a:lnSpc>
                <a:spcPct val="80000"/>
              </a:lnSpc>
              <a:buSzPct val="93000"/>
              <a:buNone/>
            </a:pPr>
            <a:endParaRPr lang="hr-HR" sz="18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>
              <a:lnSpc>
                <a:spcPct val="80000"/>
              </a:lnSpc>
              <a:buSzPct val="93000"/>
              <a:buNone/>
            </a:pPr>
            <a:endParaRPr lang="hr-HR" sz="18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>
              <a:lnSpc>
                <a:spcPct val="80000"/>
              </a:lnSpc>
              <a:buSzPct val="93000"/>
              <a:buNone/>
            </a:pPr>
            <a:endParaRPr lang="hr-HR" sz="18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>
              <a:lnSpc>
                <a:spcPct val="80000"/>
              </a:lnSpc>
              <a:buSzPct val="93000"/>
            </a:pPr>
            <a:endParaRPr lang="hr-HR" sz="18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>
              <a:lnSpc>
                <a:spcPct val="80000"/>
              </a:lnSpc>
              <a:buSzPct val="93000"/>
              <a:buNone/>
            </a:pPr>
            <a:endParaRPr lang="hr-HR" sz="1800" b="1" spc="100" dirty="0" smtClean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  <a:p>
            <a:pPr>
              <a:lnSpc>
                <a:spcPct val="80000"/>
              </a:lnSpc>
              <a:buSzPct val="93000"/>
            </a:pPr>
            <a:r>
              <a:rPr lang="hr-HR" sz="18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Možemo </a:t>
            </a:r>
            <a:r>
              <a:rPr lang="hr-HR" sz="18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ih nazvati </a:t>
            </a:r>
            <a:r>
              <a:rPr lang="hr-HR" sz="1800" b="1" i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izvidnicama duše</a:t>
            </a:r>
            <a:r>
              <a:rPr lang="hr-HR" sz="18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 koristeći sliku iz uvodne pjesme. Riječ je o kulturi našega srca, misli, jezika, očiju i tijela.</a:t>
            </a:r>
          </a:p>
          <a:p>
            <a:pPr marL="0" indent="0">
              <a:lnSpc>
                <a:spcPct val="80000"/>
              </a:lnSpc>
              <a:buNone/>
            </a:pPr>
            <a:endParaRPr lang="hr-HR" sz="2400" dirty="0"/>
          </a:p>
          <a:p>
            <a:pPr marL="0" indent="0" eaLnBrk="1" hangingPunct="1">
              <a:lnSpc>
                <a:spcPct val="80000"/>
              </a:lnSpc>
              <a:buNone/>
            </a:pPr>
            <a:endParaRPr lang="en-CA" sz="2400" dirty="0" smtClean="0"/>
          </a:p>
        </p:txBody>
      </p:sp>
      <p:pic>
        <p:nvPicPr>
          <p:cNvPr id="6" name="Picture 5" descr="E:\Kateheze SHKM\Slike mladi\Da se ljubav dogodi travanj\IMG_9432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1520" y="1323021"/>
            <a:ext cx="4176464" cy="405019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F:\Kateheze SHKM\haljinainakit\IMG_9052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2780928"/>
            <a:ext cx="2009775" cy="2466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284129116"/>
              </p:ext>
            </p:extLst>
          </p:nvPr>
        </p:nvGraphicFramePr>
        <p:xfrm>
          <a:off x="683568" y="332656"/>
          <a:ext cx="9937104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7504" y="457200"/>
            <a:ext cx="2160240" cy="1371600"/>
          </a:xfrm>
        </p:spPr>
        <p:txBody>
          <a:bodyPr/>
          <a:lstStyle/>
          <a:p>
            <a:r>
              <a:rPr lang="hr-HR" sz="3200" dirty="0" smtClean="0">
                <a:solidFill>
                  <a:schemeClr val="accent2">
                    <a:lumMod val="50000"/>
                  </a:schemeClr>
                </a:solidFill>
              </a:rPr>
              <a:t>Rad u</a:t>
            </a:r>
            <a:br>
              <a:rPr lang="hr-HR" sz="32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hr-HR" sz="3200" dirty="0" smtClean="0">
                <a:solidFill>
                  <a:schemeClr val="accent2">
                    <a:lumMod val="50000"/>
                  </a:schemeClr>
                </a:solidFill>
              </a:rPr>
              <a:t>skupinama</a:t>
            </a:r>
            <a:endParaRPr lang="hr-HR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Latn-CS" sz="2800" i="1" dirty="0" smtClean="0">
                <a:solidFill>
                  <a:schemeClr val="accent6">
                    <a:lumMod val="50000"/>
                  </a:schemeClr>
                </a:solidFill>
              </a:rPr>
              <a:t>Objedinjavanje zaključaka</a:t>
            </a:r>
          </a:p>
        </p:txBody>
      </p:sp>
      <p:sp>
        <p:nvSpPr>
          <p:cNvPr id="1741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772816"/>
            <a:ext cx="8147248" cy="3744416"/>
          </a:xfrm>
          <a:ln>
            <a:noFill/>
          </a:ln>
        </p:spPr>
        <p:txBody>
          <a:bodyPr/>
          <a:lstStyle/>
          <a:p>
            <a:pPr eaLnBrk="1" hangingPunct="1"/>
            <a:endParaRPr lang="sr-Latn-CS" dirty="0" smtClean="0"/>
          </a:p>
        </p:txBody>
      </p:sp>
      <p:pic>
        <p:nvPicPr>
          <p:cNvPr id="17412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8416801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83568"/>
          </a:xfrm>
        </p:spPr>
        <p:txBody>
          <a:bodyPr/>
          <a:lstStyle/>
          <a:p>
            <a:pPr algn="ctr"/>
            <a:r>
              <a:rPr lang="hr-HR" sz="28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Razmišljanje u tišini</a:t>
            </a:r>
            <a:endParaRPr lang="hr-HR" sz="28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1681316"/>
            <a:ext cx="6478946" cy="45559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zvidnice duše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Izvidnice duše</Template>
  <TotalTime>621</TotalTime>
  <Words>507</Words>
  <Application>Microsoft Office PowerPoint</Application>
  <PresentationFormat>On-screen Show (4:3)</PresentationFormat>
  <Paragraphs>71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Izvidnice duše</vt:lpstr>
      <vt:lpstr>Izvidnice duše SHKM Dubrovnik 2014. </vt:lpstr>
      <vt:lpstr>Molitveni početak</vt:lpstr>
      <vt:lpstr>PowerPoint Presentation</vt:lpstr>
      <vt:lpstr>          Razgovor o pjesmi</vt:lpstr>
      <vt:lpstr>PowerPoint Presentation</vt:lpstr>
      <vt:lpstr>PowerPoint Presentation</vt:lpstr>
      <vt:lpstr>Rad u skupinama</vt:lpstr>
      <vt:lpstr>Objedinjavanje zaključaka</vt:lpstr>
      <vt:lpstr>Razmišljanje u tišini</vt:lpstr>
      <vt:lpstr>Molitveni završetak </vt:lpstr>
      <vt:lpstr>PowerPoint Presentation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Izvidnice duše SHKM Dubrovnik 2014.</dc:title>
  <dc:creator>Kotisnik</dc:creator>
  <cp:lastModifiedBy>ASUS</cp:lastModifiedBy>
  <cp:revision>62</cp:revision>
  <dcterms:created xsi:type="dcterms:W3CDTF">2013-09-28T16:40:47Z</dcterms:created>
  <dcterms:modified xsi:type="dcterms:W3CDTF">2013-12-19T11:55:44Z</dcterms:modified>
</cp:coreProperties>
</file>