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8" r:id="rId2"/>
    <p:sldId id="257" r:id="rId3"/>
    <p:sldId id="258" r:id="rId4"/>
    <p:sldId id="259" r:id="rId5"/>
    <p:sldId id="260" r:id="rId6"/>
    <p:sldId id="261" r:id="rId7"/>
    <p:sldId id="262" r:id="rId8"/>
    <p:sldId id="269" r:id="rId9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9966FF"/>
    <a:srgbClr val="006666"/>
    <a:srgbClr val="DA0000"/>
    <a:srgbClr val="E20000"/>
    <a:srgbClr val="009999"/>
    <a:srgbClr val="000000"/>
    <a:srgbClr val="00FF99"/>
    <a:srgbClr val="9966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D2C0FF-A8C5-4C88-A911-6D2313019C38}" type="doc">
      <dgm:prSet loTypeId="urn:microsoft.com/office/officeart/2005/8/layout/default#1" loCatId="list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hr-HR"/>
        </a:p>
      </dgm:t>
    </dgm:pt>
    <dgm:pt modelId="{7F72770F-8D0A-4936-8802-69B20EB9F225}">
      <dgm:prSet phldrT="[Text]" custT="1"/>
      <dgm:spPr/>
      <dgm:t>
        <a:bodyPr/>
        <a:lstStyle/>
        <a:p>
          <a:r>
            <a:rPr lang="hr-HR" sz="1800" i="1" baseline="30000" dirty="0" smtClean="0"/>
            <a:t>26</a:t>
          </a:r>
          <a:r>
            <a:rPr lang="hr-HR" sz="1800" i="1" dirty="0" smtClean="0"/>
            <a:t>I reče Bog: »Načinimo čovjeka na svoju sliku, sebi slična, da bude gospodar ribama morskim, pticama nebeskim i stoci – svoj zemlji – i svim gmizavcima što puze po zemlji!«</a:t>
          </a:r>
          <a:br>
            <a:rPr lang="hr-HR" sz="1800" i="1" dirty="0" smtClean="0"/>
          </a:br>
          <a:endParaRPr lang="hr-HR" sz="1800" dirty="0"/>
        </a:p>
      </dgm:t>
    </dgm:pt>
    <dgm:pt modelId="{5DE82DEB-1DDB-4BD3-8C7D-8EE7D5A9CCE4}" type="parTrans" cxnId="{6063D422-C7DC-49B8-B024-2B55EA84A632}">
      <dgm:prSet/>
      <dgm:spPr/>
      <dgm:t>
        <a:bodyPr/>
        <a:lstStyle/>
        <a:p>
          <a:endParaRPr lang="hr-HR"/>
        </a:p>
      </dgm:t>
    </dgm:pt>
    <dgm:pt modelId="{FD40367B-62DE-45C6-BAC0-37E5C0D41300}" type="sibTrans" cxnId="{6063D422-C7DC-49B8-B024-2B55EA84A632}">
      <dgm:prSet/>
      <dgm:spPr/>
      <dgm:t>
        <a:bodyPr/>
        <a:lstStyle/>
        <a:p>
          <a:endParaRPr lang="hr-HR"/>
        </a:p>
      </dgm:t>
    </dgm:pt>
    <dgm:pt modelId="{E5B6B6C2-4567-4D72-B9B9-B658F5DE3A0F}">
      <dgm:prSet phldrT="[Text]" custT="1"/>
      <dgm:spPr/>
      <dgm:t>
        <a:bodyPr/>
        <a:lstStyle/>
        <a:p>
          <a:pPr algn="r"/>
          <a:r>
            <a:rPr lang="hr-HR" sz="2000" i="1" baseline="30000" dirty="0" smtClean="0"/>
            <a:t>27</a:t>
          </a:r>
          <a:r>
            <a:rPr lang="hr-HR" sz="2000" i="1" dirty="0" smtClean="0"/>
            <a:t>Na svoju sliku stvori Bog čovjeka,</a:t>
          </a:r>
          <a:br>
            <a:rPr lang="hr-HR" sz="2000" i="1" dirty="0" smtClean="0"/>
          </a:br>
          <a:r>
            <a:rPr lang="hr-HR" sz="2000" i="1" dirty="0" smtClean="0"/>
            <a:t>na sliku Božju on ga stvori,</a:t>
          </a:r>
          <a:br>
            <a:rPr lang="hr-HR" sz="2000" i="1" dirty="0" smtClean="0"/>
          </a:br>
          <a:r>
            <a:rPr lang="hr-HR" sz="2000" i="1" dirty="0" smtClean="0"/>
            <a:t>muško i žensko stvori ih</a:t>
          </a:r>
          <a:r>
            <a:rPr lang="hr-HR" sz="1600" i="1" dirty="0" smtClean="0"/>
            <a:t>.</a:t>
          </a:r>
          <a:br>
            <a:rPr lang="hr-HR" sz="1600" i="1" dirty="0" smtClean="0"/>
          </a:br>
          <a:endParaRPr lang="hr-HR" sz="1600" dirty="0"/>
        </a:p>
      </dgm:t>
    </dgm:pt>
    <dgm:pt modelId="{9B2B349E-DD01-4E69-81E7-AE45DD73644A}" type="parTrans" cxnId="{C192F19F-6964-4344-8F5E-458FD9D173F1}">
      <dgm:prSet/>
      <dgm:spPr/>
      <dgm:t>
        <a:bodyPr/>
        <a:lstStyle/>
        <a:p>
          <a:endParaRPr lang="hr-HR"/>
        </a:p>
      </dgm:t>
    </dgm:pt>
    <dgm:pt modelId="{380D54EB-78EE-425B-93AC-D558744B563F}" type="sibTrans" cxnId="{C192F19F-6964-4344-8F5E-458FD9D173F1}">
      <dgm:prSet/>
      <dgm:spPr/>
      <dgm:t>
        <a:bodyPr/>
        <a:lstStyle/>
        <a:p>
          <a:endParaRPr lang="hr-HR"/>
        </a:p>
      </dgm:t>
    </dgm:pt>
    <dgm:pt modelId="{C7063C67-12CB-45C8-B481-2B89CC3ABF6D}">
      <dgm:prSet phldrT="[Text]" custT="1"/>
      <dgm:spPr/>
      <dgm:t>
        <a:bodyPr/>
        <a:lstStyle/>
        <a:p>
          <a:r>
            <a:rPr lang="hr-HR" sz="2000" b="0" i="1" baseline="30000" dirty="0" smtClean="0"/>
            <a:t>28</a:t>
          </a:r>
          <a:r>
            <a:rPr lang="hr-HR" sz="2000" b="0" i="1" dirty="0" smtClean="0"/>
            <a:t>I blagoslovi ih Bog i reče im: »Plodite se, i množite, i napunite zemlju, i sebi je podložite! Vladajte ribama u moru i pticama u zraku i svim živim stvorovima što puze po zemlji!«</a:t>
          </a:r>
          <a:endParaRPr lang="hr-HR" sz="2000" b="0" dirty="0"/>
        </a:p>
      </dgm:t>
    </dgm:pt>
    <dgm:pt modelId="{0C4FEB3A-2CC7-42E8-9641-FF7AC42DF027}" type="parTrans" cxnId="{4A76C700-90A3-4011-B66C-4B212657F41D}">
      <dgm:prSet/>
      <dgm:spPr/>
      <dgm:t>
        <a:bodyPr/>
        <a:lstStyle/>
        <a:p>
          <a:endParaRPr lang="hr-HR"/>
        </a:p>
      </dgm:t>
    </dgm:pt>
    <dgm:pt modelId="{F4BCF2E6-6B6D-41B8-9DFA-CA7B0608536F}" type="sibTrans" cxnId="{4A76C700-90A3-4011-B66C-4B212657F41D}">
      <dgm:prSet/>
      <dgm:spPr/>
      <dgm:t>
        <a:bodyPr/>
        <a:lstStyle/>
        <a:p>
          <a:endParaRPr lang="hr-HR"/>
        </a:p>
      </dgm:t>
    </dgm:pt>
    <dgm:pt modelId="{64F86401-BB27-40B5-A106-7128C17F3260}">
      <dgm:prSet phldrT="[Text]"/>
      <dgm:spPr/>
      <dgm:t>
        <a:bodyPr/>
        <a:lstStyle/>
        <a:p>
          <a:r>
            <a:rPr lang="hr-HR" i="1" baseline="30000" dirty="0" smtClean="0"/>
            <a:t>29</a:t>
          </a:r>
          <a:r>
            <a:rPr lang="hr-HR" i="1" dirty="0" smtClean="0"/>
            <a:t>I doda Bog: »Evo, dajem vam sve bilje što se sjemeni, po svoj zemlji, i sva stabla plodonosna što u sebi nose svoje sjeme: neka vam budu za hranu! </a:t>
          </a:r>
          <a:r>
            <a:rPr lang="hr-HR" i="1" baseline="30000" dirty="0" smtClean="0"/>
            <a:t>30</a:t>
          </a:r>
          <a:r>
            <a:rPr lang="hr-HR" i="1" dirty="0" smtClean="0"/>
            <a:t>A zvijerima na zemlji i pticama u zraku i gmizavcima što puze po zemlji u kojima je dah života – neka je za hranu sve zeleno bilje!« </a:t>
          </a:r>
          <a:endParaRPr lang="hr-HR" dirty="0"/>
        </a:p>
      </dgm:t>
    </dgm:pt>
    <dgm:pt modelId="{436A27B5-41AD-4F35-A1C0-FB3BEBBAF514}" type="parTrans" cxnId="{556A1CED-77C2-4307-93DF-6BFD16000FFE}">
      <dgm:prSet/>
      <dgm:spPr/>
      <dgm:t>
        <a:bodyPr/>
        <a:lstStyle/>
        <a:p>
          <a:endParaRPr lang="hr-HR"/>
        </a:p>
      </dgm:t>
    </dgm:pt>
    <dgm:pt modelId="{E35F42EE-5515-48F0-B1EC-702F0CB91F2B}" type="sibTrans" cxnId="{556A1CED-77C2-4307-93DF-6BFD16000FFE}">
      <dgm:prSet/>
      <dgm:spPr/>
      <dgm:t>
        <a:bodyPr/>
        <a:lstStyle/>
        <a:p>
          <a:endParaRPr lang="hr-HR"/>
        </a:p>
      </dgm:t>
    </dgm:pt>
    <dgm:pt modelId="{5FBF1F8A-4291-4414-B336-FB6EF49F12BD}">
      <dgm:prSet phldrT="[Text]"/>
      <dgm:spPr/>
      <dgm:t>
        <a:bodyPr/>
        <a:lstStyle/>
        <a:p>
          <a:r>
            <a:rPr lang="hr-HR" i="1" dirty="0" smtClean="0"/>
            <a:t>I bi tako. </a:t>
          </a:r>
          <a:r>
            <a:rPr lang="hr-HR" i="1" baseline="30000" dirty="0" smtClean="0"/>
            <a:t>31</a:t>
          </a:r>
          <a:r>
            <a:rPr lang="hr-HR" i="1" dirty="0" smtClean="0"/>
            <a:t>I vidje Bog sve što je učinio, i bijaše veoma dobro. Tako bude večer, pa jutro – dan šesti.</a:t>
          </a:r>
          <a:endParaRPr lang="hr-HR" dirty="0"/>
        </a:p>
      </dgm:t>
    </dgm:pt>
    <dgm:pt modelId="{2F13647A-1898-4DAA-BDB5-CE6C843C5A1E}" type="parTrans" cxnId="{2047FA2D-71BD-4690-B9C1-0A797D6D4316}">
      <dgm:prSet/>
      <dgm:spPr/>
      <dgm:t>
        <a:bodyPr/>
        <a:lstStyle/>
        <a:p>
          <a:endParaRPr lang="hr-HR"/>
        </a:p>
      </dgm:t>
    </dgm:pt>
    <dgm:pt modelId="{A700A066-3EDD-43D1-8EED-483B82585B19}" type="sibTrans" cxnId="{2047FA2D-71BD-4690-B9C1-0A797D6D4316}">
      <dgm:prSet/>
      <dgm:spPr/>
      <dgm:t>
        <a:bodyPr/>
        <a:lstStyle/>
        <a:p>
          <a:endParaRPr lang="hr-HR"/>
        </a:p>
      </dgm:t>
    </dgm:pt>
    <dgm:pt modelId="{75F0AE72-983B-47A0-BBB7-67FDBB073021}" type="pres">
      <dgm:prSet presAssocID="{46D2C0FF-A8C5-4C88-A911-6D2313019C3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25F23214-6CBC-4E1E-B7BD-001033A28443}" type="pres">
      <dgm:prSet presAssocID="{7F72770F-8D0A-4936-8802-69B20EB9F225}" presName="node" presStyleLbl="node1" presStyleIdx="0" presStyleCnt="5" custScaleX="225837" custScaleY="164146" custLinFactNeighborX="-15642" custLinFactNeighborY="-1244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A03FC70-B5EE-4C33-9157-9B2DD4D31B90}" type="pres">
      <dgm:prSet presAssocID="{FD40367B-62DE-45C6-BAC0-37E5C0D41300}" presName="sibTrans" presStyleCnt="0"/>
      <dgm:spPr/>
    </dgm:pt>
    <dgm:pt modelId="{68F7388B-4B0F-4C50-9A99-1141E46D483B}" type="pres">
      <dgm:prSet presAssocID="{E5B6B6C2-4567-4D72-B9B9-B658F5DE3A0F}" presName="node" presStyleLbl="node1" presStyleIdx="1" presStyleCnt="5" custScaleX="199242" custScaleY="194147" custLinFactNeighborX="8116" custLinFactNeighborY="669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F7B2769-EC77-401C-9818-91E43131D96E}" type="pres">
      <dgm:prSet presAssocID="{380D54EB-78EE-425B-93AC-D558744B563F}" presName="sibTrans" presStyleCnt="0"/>
      <dgm:spPr/>
    </dgm:pt>
    <dgm:pt modelId="{E9DC25D3-0F72-4691-8945-62A543991DC3}" type="pres">
      <dgm:prSet presAssocID="{C7063C67-12CB-45C8-B481-2B89CC3ABF6D}" presName="node" presStyleLbl="node1" presStyleIdx="2" presStyleCnt="5" custScaleX="182015" custScaleY="230408" custLinFactNeighborX="-4870" custLinFactNeighborY="111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755446E-6414-4F18-A610-90ACA4450590}" type="pres">
      <dgm:prSet presAssocID="{F4BCF2E6-6B6D-41B8-9DFA-CA7B0608536F}" presName="sibTrans" presStyleCnt="0"/>
      <dgm:spPr/>
    </dgm:pt>
    <dgm:pt modelId="{C3287F25-4AFE-4D40-93F2-6FB6709F304B}" type="pres">
      <dgm:prSet presAssocID="{64F86401-BB27-40B5-A106-7128C17F3260}" presName="node" presStyleLbl="node1" presStyleIdx="3" presStyleCnt="5" custScaleX="261928" custScaleY="217968" custLinFactNeighborX="-3450" custLinFactNeighborY="463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75BBA60-D6E1-43FF-B153-4D8CDBF46E86}" type="pres">
      <dgm:prSet presAssocID="{E35F42EE-5515-48F0-B1EC-702F0CB91F2B}" presName="sibTrans" presStyleCnt="0"/>
      <dgm:spPr/>
    </dgm:pt>
    <dgm:pt modelId="{3337A54A-FA95-4990-B699-7E564CE46B15}" type="pres">
      <dgm:prSet presAssocID="{5FBF1F8A-4291-4414-B336-FB6EF49F12BD}" presName="node" presStyleLbl="node1" presStyleIdx="4" presStyleCnt="5" custScaleX="456969" custScaleY="95899" custLinFactNeighborX="-3357" custLinFactNeighborY="238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2047FA2D-71BD-4690-B9C1-0A797D6D4316}" srcId="{46D2C0FF-A8C5-4C88-A911-6D2313019C38}" destId="{5FBF1F8A-4291-4414-B336-FB6EF49F12BD}" srcOrd="4" destOrd="0" parTransId="{2F13647A-1898-4DAA-BDB5-CE6C843C5A1E}" sibTransId="{A700A066-3EDD-43D1-8EED-483B82585B19}"/>
    <dgm:cxn modelId="{C192F19F-6964-4344-8F5E-458FD9D173F1}" srcId="{46D2C0FF-A8C5-4C88-A911-6D2313019C38}" destId="{E5B6B6C2-4567-4D72-B9B9-B658F5DE3A0F}" srcOrd="1" destOrd="0" parTransId="{9B2B349E-DD01-4E69-81E7-AE45DD73644A}" sibTransId="{380D54EB-78EE-425B-93AC-D558744B563F}"/>
    <dgm:cxn modelId="{CE22436C-AD48-47D5-84F9-28D3E9CDDB6D}" type="presOf" srcId="{C7063C67-12CB-45C8-B481-2B89CC3ABF6D}" destId="{E9DC25D3-0F72-4691-8945-62A543991DC3}" srcOrd="0" destOrd="0" presId="urn:microsoft.com/office/officeart/2005/8/layout/default#1"/>
    <dgm:cxn modelId="{556A1CED-77C2-4307-93DF-6BFD16000FFE}" srcId="{46D2C0FF-A8C5-4C88-A911-6D2313019C38}" destId="{64F86401-BB27-40B5-A106-7128C17F3260}" srcOrd="3" destOrd="0" parTransId="{436A27B5-41AD-4F35-A1C0-FB3BEBBAF514}" sibTransId="{E35F42EE-5515-48F0-B1EC-702F0CB91F2B}"/>
    <dgm:cxn modelId="{6063D422-C7DC-49B8-B024-2B55EA84A632}" srcId="{46D2C0FF-A8C5-4C88-A911-6D2313019C38}" destId="{7F72770F-8D0A-4936-8802-69B20EB9F225}" srcOrd="0" destOrd="0" parTransId="{5DE82DEB-1DDB-4BD3-8C7D-8EE7D5A9CCE4}" sibTransId="{FD40367B-62DE-45C6-BAC0-37E5C0D41300}"/>
    <dgm:cxn modelId="{9D0B9642-589B-4289-B373-EC8BD29D670B}" type="presOf" srcId="{7F72770F-8D0A-4936-8802-69B20EB9F225}" destId="{25F23214-6CBC-4E1E-B7BD-001033A28443}" srcOrd="0" destOrd="0" presId="urn:microsoft.com/office/officeart/2005/8/layout/default#1"/>
    <dgm:cxn modelId="{056B3EBC-6E39-4F10-84EB-DDE7F6713BE8}" type="presOf" srcId="{5FBF1F8A-4291-4414-B336-FB6EF49F12BD}" destId="{3337A54A-FA95-4990-B699-7E564CE46B15}" srcOrd="0" destOrd="0" presId="urn:microsoft.com/office/officeart/2005/8/layout/default#1"/>
    <dgm:cxn modelId="{73986265-F3CE-4CE3-B2CF-7F8A9F2E0C12}" type="presOf" srcId="{46D2C0FF-A8C5-4C88-A911-6D2313019C38}" destId="{75F0AE72-983B-47A0-BBB7-67FDBB073021}" srcOrd="0" destOrd="0" presId="urn:microsoft.com/office/officeart/2005/8/layout/default#1"/>
    <dgm:cxn modelId="{1CE843EA-5352-4E21-BB63-27E8816CB4F8}" type="presOf" srcId="{E5B6B6C2-4567-4D72-B9B9-B658F5DE3A0F}" destId="{68F7388B-4B0F-4C50-9A99-1141E46D483B}" srcOrd="0" destOrd="0" presId="urn:microsoft.com/office/officeart/2005/8/layout/default#1"/>
    <dgm:cxn modelId="{F1894C3F-A137-40E5-B031-E108C66B7CAD}" type="presOf" srcId="{64F86401-BB27-40B5-A106-7128C17F3260}" destId="{C3287F25-4AFE-4D40-93F2-6FB6709F304B}" srcOrd="0" destOrd="0" presId="urn:microsoft.com/office/officeart/2005/8/layout/default#1"/>
    <dgm:cxn modelId="{4A76C700-90A3-4011-B66C-4B212657F41D}" srcId="{46D2C0FF-A8C5-4C88-A911-6D2313019C38}" destId="{C7063C67-12CB-45C8-B481-2B89CC3ABF6D}" srcOrd="2" destOrd="0" parTransId="{0C4FEB3A-2CC7-42E8-9641-FF7AC42DF027}" sibTransId="{F4BCF2E6-6B6D-41B8-9DFA-CA7B0608536F}"/>
    <dgm:cxn modelId="{F303BB9B-6A72-469F-AE26-A0A3EDFEA24E}" type="presParOf" srcId="{75F0AE72-983B-47A0-BBB7-67FDBB073021}" destId="{25F23214-6CBC-4E1E-B7BD-001033A28443}" srcOrd="0" destOrd="0" presId="urn:microsoft.com/office/officeart/2005/8/layout/default#1"/>
    <dgm:cxn modelId="{B60AE27D-7BC6-4B7B-9FA0-3F9D298D07D5}" type="presParOf" srcId="{75F0AE72-983B-47A0-BBB7-67FDBB073021}" destId="{1A03FC70-B5EE-4C33-9157-9B2DD4D31B90}" srcOrd="1" destOrd="0" presId="urn:microsoft.com/office/officeart/2005/8/layout/default#1"/>
    <dgm:cxn modelId="{DFD0A1B8-ABB5-4352-9FE0-0B9C455552F8}" type="presParOf" srcId="{75F0AE72-983B-47A0-BBB7-67FDBB073021}" destId="{68F7388B-4B0F-4C50-9A99-1141E46D483B}" srcOrd="2" destOrd="0" presId="urn:microsoft.com/office/officeart/2005/8/layout/default#1"/>
    <dgm:cxn modelId="{4204FFFD-F55A-47D8-82C8-A7AAA3109C4B}" type="presParOf" srcId="{75F0AE72-983B-47A0-BBB7-67FDBB073021}" destId="{EF7B2769-EC77-401C-9818-91E43131D96E}" srcOrd="3" destOrd="0" presId="urn:microsoft.com/office/officeart/2005/8/layout/default#1"/>
    <dgm:cxn modelId="{F1BFE103-3B02-42FC-858A-89735D5E1D57}" type="presParOf" srcId="{75F0AE72-983B-47A0-BBB7-67FDBB073021}" destId="{E9DC25D3-0F72-4691-8945-62A543991DC3}" srcOrd="4" destOrd="0" presId="urn:microsoft.com/office/officeart/2005/8/layout/default#1"/>
    <dgm:cxn modelId="{94101D5D-B562-4029-8DB1-F3A75E7473AF}" type="presParOf" srcId="{75F0AE72-983B-47A0-BBB7-67FDBB073021}" destId="{D755446E-6414-4F18-A610-90ACA4450590}" srcOrd="5" destOrd="0" presId="urn:microsoft.com/office/officeart/2005/8/layout/default#1"/>
    <dgm:cxn modelId="{DECD1189-85D8-435B-AB27-0DC02D07EE86}" type="presParOf" srcId="{75F0AE72-983B-47A0-BBB7-67FDBB073021}" destId="{C3287F25-4AFE-4D40-93F2-6FB6709F304B}" srcOrd="6" destOrd="0" presId="urn:microsoft.com/office/officeart/2005/8/layout/default#1"/>
    <dgm:cxn modelId="{ED642DE9-1FA6-4B79-913D-1B30BFEB92E5}" type="presParOf" srcId="{75F0AE72-983B-47A0-BBB7-67FDBB073021}" destId="{F75BBA60-D6E1-43FF-B153-4D8CDBF46E86}" srcOrd="7" destOrd="0" presId="urn:microsoft.com/office/officeart/2005/8/layout/default#1"/>
    <dgm:cxn modelId="{8116A580-58E4-4A68-BBB1-925CE5ACE3F3}" type="presParOf" srcId="{75F0AE72-983B-47A0-BBB7-67FDBB073021}" destId="{3337A54A-FA95-4990-B699-7E564CE46B15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88728AF-17CA-4D2F-9D01-D41352116FD6}" type="doc">
      <dgm:prSet loTypeId="urn:microsoft.com/office/officeart/2005/8/layout/equation1" loCatId="process" qsTypeId="urn:microsoft.com/office/officeart/2005/8/quickstyle/simple1" qsCatId="simple" csTypeId="urn:microsoft.com/office/officeart/2005/8/colors/colorful3" csCatId="colorful" phldr="1"/>
      <dgm:spPr/>
    </dgm:pt>
    <dgm:pt modelId="{BBD5A025-8544-4791-97EE-94D62E13F3FF}">
      <dgm:prSet phldrT="[Text]" custT="1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r>
            <a:rPr lang="hr-HR" sz="2500" b="1" dirty="0" smtClean="0"/>
            <a:t>Rad u skupinama</a:t>
          </a:r>
          <a:endParaRPr lang="hr-HR" sz="2500" dirty="0"/>
        </a:p>
      </dgm:t>
    </dgm:pt>
    <dgm:pt modelId="{ED1FB57D-B93C-4047-854C-74A668742E24}" type="parTrans" cxnId="{2CD8CECD-ABDF-4734-BF84-E98AD49FDF9A}">
      <dgm:prSet/>
      <dgm:spPr/>
      <dgm:t>
        <a:bodyPr/>
        <a:lstStyle/>
        <a:p>
          <a:endParaRPr lang="hr-HR"/>
        </a:p>
      </dgm:t>
    </dgm:pt>
    <dgm:pt modelId="{9FE7B0FE-9B91-4003-A71F-EDE6D9E9F489}" type="sibTrans" cxnId="{2CD8CECD-ABDF-4734-BF84-E98AD49FDF9A}">
      <dgm:prSet/>
      <dgm:spPr/>
      <dgm:t>
        <a:bodyPr/>
        <a:lstStyle/>
        <a:p>
          <a:endParaRPr lang="hr-HR"/>
        </a:p>
      </dgm:t>
    </dgm:pt>
    <dgm:pt modelId="{D298BDB3-53D6-478B-8E77-C7DF4E84568F}">
      <dgm:prSet phldrT="[Text]" custT="1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1800" b="1" dirty="0" smtClean="0"/>
        </a:p>
        <a:p>
          <a:endParaRPr lang="hr-HR" sz="1800" b="1" dirty="0" smtClean="0"/>
        </a:p>
        <a:p>
          <a:endParaRPr lang="hr-HR" sz="2400" b="1" dirty="0" smtClean="0"/>
        </a:p>
        <a:p>
          <a:r>
            <a:rPr lang="hr-HR" sz="2400" b="1" dirty="0" smtClean="0"/>
            <a:t>   Sinteza</a:t>
          </a:r>
          <a:endParaRPr lang="hr-HR" sz="2400" dirty="0"/>
        </a:p>
      </dgm:t>
    </dgm:pt>
    <dgm:pt modelId="{9CB0F6DF-DF7C-4A10-8A56-2D528DA3EAA2}" type="parTrans" cxnId="{B7EBAE8C-585F-4805-B589-C9C901634765}">
      <dgm:prSet/>
      <dgm:spPr/>
      <dgm:t>
        <a:bodyPr/>
        <a:lstStyle/>
        <a:p>
          <a:endParaRPr lang="hr-HR"/>
        </a:p>
      </dgm:t>
    </dgm:pt>
    <dgm:pt modelId="{0B4EB804-B515-4FE3-892A-7C960B1A8311}" type="sibTrans" cxnId="{B7EBAE8C-585F-4805-B589-C9C901634765}">
      <dgm:prSet/>
      <dgm:spPr/>
      <dgm:t>
        <a:bodyPr/>
        <a:lstStyle/>
        <a:p>
          <a:endParaRPr lang="hr-HR"/>
        </a:p>
      </dgm:t>
    </dgm:pt>
    <dgm:pt modelId="{E85000AD-BBCB-47E3-863D-740BDB1E8897}">
      <dgm:prSet phldrT="[Text]" custT="1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pPr algn="ctr"/>
          <a:r>
            <a:rPr lang="hr-HR" sz="2400" b="1" dirty="0" smtClean="0">
              <a:solidFill>
                <a:schemeClr val="bg1"/>
              </a:solidFill>
            </a:rPr>
            <a:t>Izvješće o</a:t>
          </a:r>
        </a:p>
        <a:p>
          <a:pPr algn="ctr"/>
          <a:r>
            <a:rPr lang="hr-HR" sz="2400" b="1" dirty="0" smtClean="0">
              <a:solidFill>
                <a:schemeClr val="bg1"/>
              </a:solidFill>
            </a:rPr>
            <a:t>    radu u      skupinama </a:t>
          </a:r>
          <a:endParaRPr lang="hr-HR" sz="2400" dirty="0">
            <a:solidFill>
              <a:schemeClr val="bg1"/>
            </a:solidFill>
          </a:endParaRPr>
        </a:p>
      </dgm:t>
    </dgm:pt>
    <dgm:pt modelId="{71E0B507-8283-4278-B84C-A42E62382612}" type="sibTrans" cxnId="{81DC0AFC-5FCD-460A-B85B-28EB6CD6C663}">
      <dgm:prSet/>
      <dgm:spPr/>
      <dgm:t>
        <a:bodyPr/>
        <a:lstStyle/>
        <a:p>
          <a:endParaRPr lang="hr-HR"/>
        </a:p>
      </dgm:t>
    </dgm:pt>
    <dgm:pt modelId="{CBBFF2A7-4944-4C33-A782-45A180F6323D}" type="parTrans" cxnId="{81DC0AFC-5FCD-460A-B85B-28EB6CD6C663}">
      <dgm:prSet/>
      <dgm:spPr/>
      <dgm:t>
        <a:bodyPr/>
        <a:lstStyle/>
        <a:p>
          <a:endParaRPr lang="hr-HR"/>
        </a:p>
      </dgm:t>
    </dgm:pt>
    <dgm:pt modelId="{38E57E70-FE2B-403B-B4C7-61FD893DB0EC}" type="pres">
      <dgm:prSet presAssocID="{A88728AF-17CA-4D2F-9D01-D41352116FD6}" presName="linearFlow" presStyleCnt="0">
        <dgm:presLayoutVars>
          <dgm:dir/>
          <dgm:resizeHandles val="exact"/>
        </dgm:presLayoutVars>
      </dgm:prSet>
      <dgm:spPr/>
    </dgm:pt>
    <dgm:pt modelId="{5646DD16-F5C2-4238-8CAA-DA1456CC9444}" type="pres">
      <dgm:prSet presAssocID="{BBD5A025-8544-4791-97EE-94D62E13F3FF}" presName="node" presStyleLbl="node1" presStyleIdx="0" presStyleCnt="3" custScaleX="176257" custScaleY="152532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08A1FEE-3FC3-436B-A7F6-B66853593873}" type="pres">
      <dgm:prSet presAssocID="{9FE7B0FE-9B91-4003-A71F-EDE6D9E9F489}" presName="spacerL" presStyleCnt="0"/>
      <dgm:spPr/>
    </dgm:pt>
    <dgm:pt modelId="{8A39CE34-23CC-4C4C-8672-7C1BF7A1077D}" type="pres">
      <dgm:prSet presAssocID="{9FE7B0FE-9B91-4003-A71F-EDE6D9E9F489}" presName="sibTrans" presStyleLbl="sibTrans2D1" presStyleIdx="0" presStyleCnt="2"/>
      <dgm:spPr/>
      <dgm:t>
        <a:bodyPr/>
        <a:lstStyle/>
        <a:p>
          <a:endParaRPr lang="hr-HR"/>
        </a:p>
      </dgm:t>
    </dgm:pt>
    <dgm:pt modelId="{0832291E-4794-49F3-A2D0-60C4848189E7}" type="pres">
      <dgm:prSet presAssocID="{9FE7B0FE-9B91-4003-A71F-EDE6D9E9F489}" presName="spacerR" presStyleCnt="0"/>
      <dgm:spPr/>
    </dgm:pt>
    <dgm:pt modelId="{E4931C1C-73D6-4E14-B9E1-1C84F31E0019}" type="pres">
      <dgm:prSet presAssocID="{E85000AD-BBCB-47E3-863D-740BDB1E8897}" presName="node" presStyleLbl="node1" presStyleIdx="1" presStyleCnt="3" custScaleX="173484" custScaleY="14450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D7A5F81-5F50-46D5-87D6-1832CA498AC4}" type="pres">
      <dgm:prSet presAssocID="{71E0B507-8283-4278-B84C-A42E62382612}" presName="spacerL" presStyleCnt="0"/>
      <dgm:spPr/>
    </dgm:pt>
    <dgm:pt modelId="{870580B1-7182-4DEE-9535-95E13BD77F16}" type="pres">
      <dgm:prSet presAssocID="{71E0B507-8283-4278-B84C-A42E62382612}" presName="sibTrans" presStyleLbl="sibTrans2D1" presStyleIdx="1" presStyleCnt="2"/>
      <dgm:spPr/>
      <dgm:t>
        <a:bodyPr/>
        <a:lstStyle/>
        <a:p>
          <a:endParaRPr lang="hr-HR"/>
        </a:p>
      </dgm:t>
    </dgm:pt>
    <dgm:pt modelId="{3999632D-11E5-4BB5-B4A9-9B9747F03BB9}" type="pres">
      <dgm:prSet presAssocID="{71E0B507-8283-4278-B84C-A42E62382612}" presName="spacerR" presStyleCnt="0"/>
      <dgm:spPr/>
    </dgm:pt>
    <dgm:pt modelId="{3FFC9135-8E8A-4DCE-83BC-75E38EE7475F}" type="pres">
      <dgm:prSet presAssocID="{D298BDB3-53D6-478B-8E77-C7DF4E84568F}" presName="node" presStyleLbl="node1" presStyleIdx="2" presStyleCnt="3" custScaleX="180605" custScaleY="15090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2CD8CECD-ABDF-4734-BF84-E98AD49FDF9A}" srcId="{A88728AF-17CA-4D2F-9D01-D41352116FD6}" destId="{BBD5A025-8544-4791-97EE-94D62E13F3FF}" srcOrd="0" destOrd="0" parTransId="{ED1FB57D-B93C-4047-854C-74A668742E24}" sibTransId="{9FE7B0FE-9B91-4003-A71F-EDE6D9E9F489}"/>
    <dgm:cxn modelId="{A07AF732-DEAC-4389-8466-F7D2497D9C3B}" type="presOf" srcId="{BBD5A025-8544-4791-97EE-94D62E13F3FF}" destId="{5646DD16-F5C2-4238-8CAA-DA1456CC9444}" srcOrd="0" destOrd="0" presId="urn:microsoft.com/office/officeart/2005/8/layout/equation1"/>
    <dgm:cxn modelId="{7EFBD013-229D-49F6-A6FD-334D979B358E}" type="presOf" srcId="{9FE7B0FE-9B91-4003-A71F-EDE6D9E9F489}" destId="{8A39CE34-23CC-4C4C-8672-7C1BF7A1077D}" srcOrd="0" destOrd="0" presId="urn:microsoft.com/office/officeart/2005/8/layout/equation1"/>
    <dgm:cxn modelId="{31300921-9FE4-4888-9DF2-DF202B1C0F71}" type="presOf" srcId="{E85000AD-BBCB-47E3-863D-740BDB1E8897}" destId="{E4931C1C-73D6-4E14-B9E1-1C84F31E0019}" srcOrd="0" destOrd="0" presId="urn:microsoft.com/office/officeart/2005/8/layout/equation1"/>
    <dgm:cxn modelId="{7ADAE374-ED4D-4C4C-8A39-D94FAD5EBAD1}" type="presOf" srcId="{D298BDB3-53D6-478B-8E77-C7DF4E84568F}" destId="{3FFC9135-8E8A-4DCE-83BC-75E38EE7475F}" srcOrd="0" destOrd="0" presId="urn:microsoft.com/office/officeart/2005/8/layout/equation1"/>
    <dgm:cxn modelId="{8BE812A9-82B9-4E65-8A4B-BE8FEDE0EAA8}" type="presOf" srcId="{A88728AF-17CA-4D2F-9D01-D41352116FD6}" destId="{38E57E70-FE2B-403B-B4C7-61FD893DB0EC}" srcOrd="0" destOrd="0" presId="urn:microsoft.com/office/officeart/2005/8/layout/equation1"/>
    <dgm:cxn modelId="{81DC0AFC-5FCD-460A-B85B-28EB6CD6C663}" srcId="{A88728AF-17CA-4D2F-9D01-D41352116FD6}" destId="{E85000AD-BBCB-47E3-863D-740BDB1E8897}" srcOrd="1" destOrd="0" parTransId="{CBBFF2A7-4944-4C33-A782-45A180F6323D}" sibTransId="{71E0B507-8283-4278-B84C-A42E62382612}"/>
    <dgm:cxn modelId="{87A4B1AF-AF0F-40D6-B13D-33924D60AE7D}" type="presOf" srcId="{71E0B507-8283-4278-B84C-A42E62382612}" destId="{870580B1-7182-4DEE-9535-95E13BD77F16}" srcOrd="0" destOrd="0" presId="urn:microsoft.com/office/officeart/2005/8/layout/equation1"/>
    <dgm:cxn modelId="{B7EBAE8C-585F-4805-B589-C9C901634765}" srcId="{A88728AF-17CA-4D2F-9D01-D41352116FD6}" destId="{D298BDB3-53D6-478B-8E77-C7DF4E84568F}" srcOrd="2" destOrd="0" parTransId="{9CB0F6DF-DF7C-4A10-8A56-2D528DA3EAA2}" sibTransId="{0B4EB804-B515-4FE3-892A-7C960B1A8311}"/>
    <dgm:cxn modelId="{D19F7E03-C63E-4015-B1EE-C266543F6B18}" type="presParOf" srcId="{38E57E70-FE2B-403B-B4C7-61FD893DB0EC}" destId="{5646DD16-F5C2-4238-8CAA-DA1456CC9444}" srcOrd="0" destOrd="0" presId="urn:microsoft.com/office/officeart/2005/8/layout/equation1"/>
    <dgm:cxn modelId="{C059EB1D-6E05-44FA-908C-528A8FB4314E}" type="presParOf" srcId="{38E57E70-FE2B-403B-B4C7-61FD893DB0EC}" destId="{E08A1FEE-3FC3-436B-A7F6-B66853593873}" srcOrd="1" destOrd="0" presId="urn:microsoft.com/office/officeart/2005/8/layout/equation1"/>
    <dgm:cxn modelId="{25835D05-A0D6-4DA0-9E3D-935134E90086}" type="presParOf" srcId="{38E57E70-FE2B-403B-B4C7-61FD893DB0EC}" destId="{8A39CE34-23CC-4C4C-8672-7C1BF7A1077D}" srcOrd="2" destOrd="0" presId="urn:microsoft.com/office/officeart/2005/8/layout/equation1"/>
    <dgm:cxn modelId="{45F02F3C-4F5F-437A-94E7-3E544EB3E651}" type="presParOf" srcId="{38E57E70-FE2B-403B-B4C7-61FD893DB0EC}" destId="{0832291E-4794-49F3-A2D0-60C4848189E7}" srcOrd="3" destOrd="0" presId="urn:microsoft.com/office/officeart/2005/8/layout/equation1"/>
    <dgm:cxn modelId="{CA9960DC-652A-4626-BCEE-2A09DC85669B}" type="presParOf" srcId="{38E57E70-FE2B-403B-B4C7-61FD893DB0EC}" destId="{E4931C1C-73D6-4E14-B9E1-1C84F31E0019}" srcOrd="4" destOrd="0" presId="urn:microsoft.com/office/officeart/2005/8/layout/equation1"/>
    <dgm:cxn modelId="{795BF3A9-6510-44BC-8A72-B4B584FA481E}" type="presParOf" srcId="{38E57E70-FE2B-403B-B4C7-61FD893DB0EC}" destId="{6D7A5F81-5F50-46D5-87D6-1832CA498AC4}" srcOrd="5" destOrd="0" presId="urn:microsoft.com/office/officeart/2005/8/layout/equation1"/>
    <dgm:cxn modelId="{A6846736-642B-411A-B9D6-7E9AEB3AAEFE}" type="presParOf" srcId="{38E57E70-FE2B-403B-B4C7-61FD893DB0EC}" destId="{870580B1-7182-4DEE-9535-95E13BD77F16}" srcOrd="6" destOrd="0" presId="urn:microsoft.com/office/officeart/2005/8/layout/equation1"/>
    <dgm:cxn modelId="{ED9256D6-8A73-4C07-84A9-B8A949B7036B}" type="presParOf" srcId="{38E57E70-FE2B-403B-B4C7-61FD893DB0EC}" destId="{3999632D-11E5-4BB5-B4A9-9B9747F03BB9}" srcOrd="7" destOrd="0" presId="urn:microsoft.com/office/officeart/2005/8/layout/equation1"/>
    <dgm:cxn modelId="{73B2B45A-4B89-4C08-837D-366960729750}" type="presParOf" srcId="{38E57E70-FE2B-403B-B4C7-61FD893DB0EC}" destId="{3FFC9135-8E8A-4DCE-83BC-75E38EE7475F}" srcOrd="8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F23214-6CBC-4E1E-B7BD-001033A28443}">
      <dsp:nvSpPr>
        <dsp:cNvPr id="0" name=""/>
        <dsp:cNvSpPr/>
      </dsp:nvSpPr>
      <dsp:spPr>
        <a:xfrm>
          <a:off x="48489" y="27821"/>
          <a:ext cx="3963085" cy="172830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800" i="1" kern="1200" baseline="30000" dirty="0" smtClean="0"/>
            <a:t>26</a:t>
          </a:r>
          <a:r>
            <a:rPr lang="hr-HR" sz="1800" i="1" kern="1200" dirty="0" smtClean="0"/>
            <a:t>I reče Bog: »Načinimo čovjeka na svoju sliku, sebi slična, da bude gospodar ribama morskim, pticama nebeskim i stoci – svoj zemlji – i svim gmizavcima što puze po zemlji!«</a:t>
          </a:r>
          <a:br>
            <a:rPr lang="hr-HR" sz="1800" i="1" kern="1200" dirty="0" smtClean="0"/>
          </a:br>
          <a:endParaRPr lang="hr-HR" sz="1800" kern="1200" dirty="0"/>
        </a:p>
      </dsp:txBody>
      <dsp:txXfrm>
        <a:off x="48489" y="27821"/>
        <a:ext cx="3963085" cy="1728303"/>
      </dsp:txXfrm>
    </dsp:sp>
    <dsp:sp modelId="{68F7388B-4B0F-4C50-9A99-1141E46D483B}">
      <dsp:nvSpPr>
        <dsp:cNvPr id="0" name=""/>
        <dsp:cNvSpPr/>
      </dsp:nvSpPr>
      <dsp:spPr>
        <a:xfrm>
          <a:off x="4603975" y="71375"/>
          <a:ext cx="3496385" cy="2044185"/>
        </a:xfrm>
        <a:prstGeom prst="rect">
          <a:avLst/>
        </a:prstGeom>
        <a:solidFill>
          <a:schemeClr val="accent4">
            <a:hueOff val="-4221235"/>
            <a:satOff val="10789"/>
            <a:lumOff val="-1078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i="1" kern="1200" baseline="30000" dirty="0" smtClean="0"/>
            <a:t>27</a:t>
          </a:r>
          <a:r>
            <a:rPr lang="hr-HR" sz="2000" i="1" kern="1200" dirty="0" smtClean="0"/>
            <a:t>Na svoju sliku stvori Bog čovjeka,</a:t>
          </a:r>
          <a:br>
            <a:rPr lang="hr-HR" sz="2000" i="1" kern="1200" dirty="0" smtClean="0"/>
          </a:br>
          <a:r>
            <a:rPr lang="hr-HR" sz="2000" i="1" kern="1200" dirty="0" smtClean="0"/>
            <a:t>na sliku Božju on ga stvori,</a:t>
          </a:r>
          <a:br>
            <a:rPr lang="hr-HR" sz="2000" i="1" kern="1200" dirty="0" smtClean="0"/>
          </a:br>
          <a:r>
            <a:rPr lang="hr-HR" sz="2000" i="1" kern="1200" dirty="0" smtClean="0"/>
            <a:t>muško i žensko stvori ih</a:t>
          </a:r>
          <a:r>
            <a:rPr lang="hr-HR" sz="1600" i="1" kern="1200" dirty="0" smtClean="0"/>
            <a:t>.</a:t>
          </a:r>
          <a:br>
            <a:rPr lang="hr-HR" sz="1600" i="1" kern="1200" dirty="0" smtClean="0"/>
          </a:br>
          <a:endParaRPr lang="hr-HR" sz="1600" kern="1200" dirty="0"/>
        </a:p>
      </dsp:txBody>
      <dsp:txXfrm>
        <a:off x="4603975" y="71375"/>
        <a:ext cx="3496385" cy="2044185"/>
      </dsp:txXfrm>
    </dsp:sp>
    <dsp:sp modelId="{E9DC25D3-0F72-4691-8945-62A543991DC3}">
      <dsp:nvSpPr>
        <dsp:cNvPr id="0" name=""/>
        <dsp:cNvSpPr/>
      </dsp:nvSpPr>
      <dsp:spPr>
        <a:xfrm>
          <a:off x="72004" y="2232250"/>
          <a:ext cx="3194078" cy="2425979"/>
        </a:xfrm>
        <a:prstGeom prst="rect">
          <a:avLst/>
        </a:prstGeom>
        <a:solidFill>
          <a:schemeClr val="accent4">
            <a:hueOff val="-8442469"/>
            <a:satOff val="21577"/>
            <a:lumOff val="-2157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0" i="1" kern="1200" baseline="30000" dirty="0" smtClean="0"/>
            <a:t>28</a:t>
          </a:r>
          <a:r>
            <a:rPr lang="hr-HR" sz="2000" b="0" i="1" kern="1200" dirty="0" smtClean="0"/>
            <a:t>I blagoslovi ih Bog i reče im: »Plodite se, i množite, i napunite zemlju, i sebi je podložite! Vladajte ribama u moru i pticama u zraku i svim živim stvorovima što puze po zemlji!«</a:t>
          </a:r>
          <a:endParaRPr lang="hr-HR" sz="2000" b="0" kern="1200" dirty="0"/>
        </a:p>
      </dsp:txBody>
      <dsp:txXfrm>
        <a:off x="72004" y="2232250"/>
        <a:ext cx="3194078" cy="2425979"/>
      </dsp:txXfrm>
    </dsp:sp>
    <dsp:sp modelId="{C3287F25-4AFE-4D40-93F2-6FB6709F304B}">
      <dsp:nvSpPr>
        <dsp:cNvPr id="0" name=""/>
        <dsp:cNvSpPr/>
      </dsp:nvSpPr>
      <dsp:spPr>
        <a:xfrm>
          <a:off x="3466486" y="2334877"/>
          <a:ext cx="4596426" cy="2294998"/>
        </a:xfrm>
        <a:prstGeom prst="rect">
          <a:avLst/>
        </a:prstGeom>
        <a:solidFill>
          <a:schemeClr val="accent4">
            <a:hueOff val="-12663704"/>
            <a:satOff val="32366"/>
            <a:lumOff val="-323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100" i="1" kern="1200" baseline="30000" dirty="0" smtClean="0"/>
            <a:t>29</a:t>
          </a:r>
          <a:r>
            <a:rPr lang="hr-HR" sz="2100" i="1" kern="1200" dirty="0" smtClean="0"/>
            <a:t>I doda Bog: »Evo, dajem vam sve bilje što se sjemeni, po svoj zemlji, i sva stabla plodonosna što u sebi nose svoje sjeme: neka vam budu za hranu! </a:t>
          </a:r>
          <a:r>
            <a:rPr lang="hr-HR" sz="2100" i="1" kern="1200" baseline="30000" dirty="0" smtClean="0"/>
            <a:t>30</a:t>
          </a:r>
          <a:r>
            <a:rPr lang="hr-HR" sz="2100" i="1" kern="1200" dirty="0" smtClean="0"/>
            <a:t>A zvijerima na zemlji i pticama u zraku i gmizavcima što puze po zemlji u kojima je dah života – neka je za hranu sve zeleno bilje!« </a:t>
          </a:r>
          <a:endParaRPr lang="hr-HR" sz="2100" kern="1200" dirty="0"/>
        </a:p>
      </dsp:txBody>
      <dsp:txXfrm>
        <a:off x="3466486" y="2334877"/>
        <a:ext cx="4596426" cy="2294998"/>
      </dsp:txXfrm>
    </dsp:sp>
    <dsp:sp modelId="{3337A54A-FA95-4990-B699-7E564CE46B15}">
      <dsp:nvSpPr>
        <dsp:cNvPr id="0" name=""/>
        <dsp:cNvSpPr/>
      </dsp:nvSpPr>
      <dsp:spPr>
        <a:xfrm>
          <a:off x="72004" y="4822921"/>
          <a:ext cx="8019090" cy="1009726"/>
        </a:xfrm>
        <a:prstGeom prst="rect">
          <a:avLst/>
        </a:prstGeom>
        <a:solidFill>
          <a:schemeClr val="accent4">
            <a:hueOff val="-16884939"/>
            <a:satOff val="43154"/>
            <a:lumOff val="-431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100" i="1" kern="1200" dirty="0" smtClean="0"/>
            <a:t>I bi tako. </a:t>
          </a:r>
          <a:r>
            <a:rPr lang="hr-HR" sz="2100" i="1" kern="1200" baseline="30000" dirty="0" smtClean="0"/>
            <a:t>31</a:t>
          </a:r>
          <a:r>
            <a:rPr lang="hr-HR" sz="2100" i="1" kern="1200" dirty="0" smtClean="0"/>
            <a:t>I vidje Bog sve što je učinio, i bijaše veoma dobro. Tako bude večer, pa jutro – dan šesti.</a:t>
          </a:r>
          <a:endParaRPr lang="hr-HR" sz="2100" kern="1200" dirty="0"/>
        </a:p>
      </dsp:txBody>
      <dsp:txXfrm>
        <a:off x="72004" y="4822921"/>
        <a:ext cx="8019090" cy="10097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46DD16-F5C2-4238-8CAA-DA1456CC9444}">
      <dsp:nvSpPr>
        <dsp:cNvPr id="0" name=""/>
        <dsp:cNvSpPr/>
      </dsp:nvSpPr>
      <dsp:spPr>
        <a:xfrm>
          <a:off x="2731" y="754351"/>
          <a:ext cx="2167417" cy="1875672"/>
        </a:xfrm>
        <a:prstGeom prst="ellipse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500" b="1" kern="1200" dirty="0" smtClean="0"/>
            <a:t>Rad u skupinama</a:t>
          </a:r>
          <a:endParaRPr lang="hr-HR" sz="2500" kern="1200" dirty="0"/>
        </a:p>
      </dsp:txBody>
      <dsp:txXfrm>
        <a:off x="320142" y="1029037"/>
        <a:ext cx="1532595" cy="1326300"/>
      </dsp:txXfrm>
    </dsp:sp>
    <dsp:sp modelId="{8A39CE34-23CC-4C4C-8672-7C1BF7A1077D}">
      <dsp:nvSpPr>
        <dsp:cNvPr id="0" name=""/>
        <dsp:cNvSpPr/>
      </dsp:nvSpPr>
      <dsp:spPr>
        <a:xfrm>
          <a:off x="2269999" y="1335577"/>
          <a:ext cx="713220" cy="713220"/>
        </a:xfrm>
        <a:prstGeom prst="mathPlus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200" kern="1200"/>
        </a:p>
      </dsp:txBody>
      <dsp:txXfrm>
        <a:off x="2364536" y="1608312"/>
        <a:ext cx="524146" cy="167750"/>
      </dsp:txXfrm>
    </dsp:sp>
    <dsp:sp modelId="{E4931C1C-73D6-4E14-B9E1-1C84F31E0019}">
      <dsp:nvSpPr>
        <dsp:cNvPr id="0" name=""/>
        <dsp:cNvSpPr/>
      </dsp:nvSpPr>
      <dsp:spPr>
        <a:xfrm>
          <a:off x="3083071" y="803711"/>
          <a:ext cx="2133317" cy="1776953"/>
        </a:xfrm>
        <a:prstGeom prst="ellipse">
          <a:avLst/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chemeClr val="bg1"/>
              </a:solidFill>
            </a:rPr>
            <a:t>Izvješće o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chemeClr val="bg1"/>
              </a:solidFill>
            </a:rPr>
            <a:t>    radu u      skupinama </a:t>
          </a:r>
          <a:endParaRPr lang="hr-HR" sz="2400" kern="1200" dirty="0">
            <a:solidFill>
              <a:schemeClr val="bg1"/>
            </a:solidFill>
          </a:endParaRPr>
        </a:p>
      </dsp:txBody>
      <dsp:txXfrm>
        <a:off x="3395488" y="1063940"/>
        <a:ext cx="1508483" cy="1256495"/>
      </dsp:txXfrm>
    </dsp:sp>
    <dsp:sp modelId="{870580B1-7182-4DEE-9535-95E13BD77F16}">
      <dsp:nvSpPr>
        <dsp:cNvPr id="0" name=""/>
        <dsp:cNvSpPr/>
      </dsp:nvSpPr>
      <dsp:spPr>
        <a:xfrm>
          <a:off x="5316240" y="1335577"/>
          <a:ext cx="713220" cy="713220"/>
        </a:xfrm>
        <a:prstGeom prst="mathEqual">
          <a:avLst/>
        </a:prstGeom>
        <a:solidFill>
          <a:schemeClr val="accent3">
            <a:hueOff val="15358367"/>
            <a:satOff val="-70588"/>
            <a:lumOff val="1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3000" kern="1200"/>
        </a:p>
      </dsp:txBody>
      <dsp:txXfrm>
        <a:off x="5410777" y="1482500"/>
        <a:ext cx="524146" cy="419374"/>
      </dsp:txXfrm>
    </dsp:sp>
    <dsp:sp modelId="{3FFC9135-8E8A-4DCE-83BC-75E38EE7475F}">
      <dsp:nvSpPr>
        <dsp:cNvPr id="0" name=""/>
        <dsp:cNvSpPr/>
      </dsp:nvSpPr>
      <dsp:spPr>
        <a:xfrm>
          <a:off x="6129312" y="764342"/>
          <a:ext cx="2220883" cy="1855690"/>
        </a:xfrm>
        <a:prstGeom prst="ellipse">
          <a:avLst/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/>
            <a:t>   Sinteza</a:t>
          </a:r>
          <a:endParaRPr lang="hr-HR" sz="2400" kern="1200" dirty="0"/>
        </a:p>
      </dsp:txBody>
      <dsp:txXfrm>
        <a:off x="6454553" y="1036102"/>
        <a:ext cx="1570401" cy="1312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hr-HR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DC2F961-BFAD-4C8F-92BD-FBD24FA69F43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5B9F024-47C9-4C81-8CC2-7B2E8D57B4D5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Kateheze SHKM\Slike\ana - slike - dubrovnik - srđ\2182181771_ec983382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0544" y="-76464"/>
            <a:ext cx="9323064" cy="7016130"/>
          </a:xfrm>
          <a:prstGeom prst="rect">
            <a:avLst/>
          </a:prstGeom>
          <a:noFill/>
        </p:spPr>
      </p:pic>
      <p:pic>
        <p:nvPicPr>
          <p:cNvPr id="3" name="Picture 2" descr="E:\Kateheze SHKM\ruke\IMG_9192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17466" y="2541592"/>
            <a:ext cx="1547043" cy="158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3848" y="3875271"/>
            <a:ext cx="47525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hr-H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hr-HR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</a:t>
            </a:r>
            <a:r>
              <a:rPr lang="hr-HR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Biti </a:t>
            </a:r>
            <a:r>
              <a:rPr lang="hr-HR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velikodušan</a:t>
            </a:r>
          </a:p>
          <a:p>
            <a:r>
              <a:rPr lang="hr-HR" sz="2000" b="1" dirty="0" smtClean="0">
                <a:solidFill>
                  <a:schemeClr val="bg1"/>
                </a:solidFill>
              </a:rPr>
              <a:t>                     SHKM </a:t>
            </a:r>
            <a:r>
              <a:rPr lang="hr-HR" sz="2000" b="1" dirty="0">
                <a:solidFill>
                  <a:schemeClr val="bg1"/>
                </a:solidFill>
              </a:rPr>
              <a:t>Dubrovnik 2014.</a:t>
            </a:r>
            <a:endParaRPr lang="hr-H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0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76673"/>
            <a:ext cx="720080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3200" b="1" dirty="0" smtClean="0">
                <a:solidFill>
                  <a:srgbClr val="FF5050"/>
                </a:solidFill>
              </a:rPr>
              <a:t>                       </a:t>
            </a:r>
            <a:r>
              <a:rPr lang="hr-HR" sz="3200" b="1" dirty="0" smtClean="0">
                <a:solidFill>
                  <a:srgbClr val="99FF99"/>
                </a:solidFill>
              </a:rPr>
              <a:t>Molitveno-meditativni </a:t>
            </a:r>
          </a:p>
          <a:p>
            <a:r>
              <a:rPr lang="hr-HR" sz="3200" b="1" dirty="0">
                <a:solidFill>
                  <a:srgbClr val="99FF99"/>
                </a:solidFill>
              </a:rPr>
              <a:t> </a:t>
            </a:r>
            <a:r>
              <a:rPr lang="hr-HR" sz="3200" b="1" dirty="0" smtClean="0">
                <a:solidFill>
                  <a:srgbClr val="99FF99"/>
                </a:solidFill>
              </a:rPr>
              <a:t>                             početak</a:t>
            </a:r>
          </a:p>
          <a:p>
            <a:endParaRPr lang="hr-HR" sz="2800" dirty="0">
              <a:solidFill>
                <a:srgbClr val="99FF99"/>
              </a:solidFill>
            </a:endParaRPr>
          </a:p>
          <a:p>
            <a:endParaRPr lang="hr-HR" sz="2800" dirty="0" smtClean="0">
              <a:solidFill>
                <a:srgbClr val="99FF99"/>
              </a:solidFill>
            </a:endParaRPr>
          </a:p>
          <a:p>
            <a:endParaRPr lang="hr-HR" sz="2800" dirty="0" smtClean="0">
              <a:solidFill>
                <a:srgbClr val="99FF99"/>
              </a:solidFill>
            </a:endParaRPr>
          </a:p>
          <a:p>
            <a:r>
              <a:rPr lang="hr-HR" sz="2800" dirty="0" smtClean="0">
                <a:solidFill>
                  <a:srgbClr val="99FF99"/>
                </a:solidFill>
              </a:rPr>
              <a:t>                    </a:t>
            </a:r>
          </a:p>
          <a:p>
            <a:endParaRPr lang="hr-HR" sz="2800" dirty="0">
              <a:solidFill>
                <a:srgbClr val="99FF99"/>
              </a:solidFill>
            </a:endParaRPr>
          </a:p>
          <a:p>
            <a:r>
              <a:rPr lang="hr-HR" sz="2800" dirty="0">
                <a:solidFill>
                  <a:srgbClr val="99FF99"/>
                </a:solidFill>
              </a:rPr>
              <a:t> </a:t>
            </a:r>
            <a:r>
              <a:rPr lang="hr-HR" sz="2800" dirty="0" smtClean="0">
                <a:solidFill>
                  <a:srgbClr val="99FF99"/>
                </a:solidFill>
              </a:rPr>
              <a:t>            Zajedno zapjevati pripjev: </a:t>
            </a:r>
          </a:p>
          <a:p>
            <a:endParaRPr lang="hr-HR" sz="2800" dirty="0">
              <a:solidFill>
                <a:srgbClr val="99FF99"/>
              </a:solidFill>
            </a:endParaRPr>
          </a:p>
          <a:p>
            <a:endParaRPr lang="hr-HR" sz="2800" dirty="0" smtClean="0">
              <a:solidFill>
                <a:srgbClr val="99FF99"/>
              </a:solidFill>
            </a:endParaRPr>
          </a:p>
          <a:p>
            <a:r>
              <a:rPr lang="hr-HR" sz="2800" i="1" dirty="0" smtClean="0">
                <a:solidFill>
                  <a:srgbClr val="99FF99"/>
                </a:solidFill>
              </a:rPr>
              <a:t>           Gospodin je moja snaga, </a:t>
            </a:r>
          </a:p>
          <a:p>
            <a:r>
              <a:rPr lang="hr-HR" sz="2800" i="1" dirty="0" smtClean="0">
                <a:solidFill>
                  <a:srgbClr val="99FF99"/>
                </a:solidFill>
              </a:rPr>
              <a:t>           Gospodin je moja pjesma! </a:t>
            </a:r>
          </a:p>
          <a:p>
            <a:r>
              <a:rPr lang="hr-HR" sz="2800" i="1" dirty="0">
                <a:solidFill>
                  <a:srgbClr val="99FF99"/>
                </a:solidFill>
              </a:rPr>
              <a:t> </a:t>
            </a:r>
            <a:r>
              <a:rPr lang="hr-HR" sz="2800" i="1" dirty="0" smtClean="0">
                <a:solidFill>
                  <a:srgbClr val="99FF99"/>
                </a:solidFill>
              </a:rPr>
              <a:t>                                                       ( Ps 118,14)</a:t>
            </a:r>
          </a:p>
          <a:p>
            <a:r>
              <a:rPr lang="hr-HR" sz="2800" dirty="0" smtClean="0">
                <a:solidFill>
                  <a:srgbClr val="99FF99"/>
                </a:solidFill>
              </a:rPr>
              <a:t>Ponavljati glasnije pa sve tiše.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0579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</a:extLst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07504" y="188640"/>
            <a:ext cx="4536504" cy="267765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endParaRPr lang="hr-HR" sz="2400" b="1" dirty="0" smtClean="0">
              <a:solidFill>
                <a:srgbClr val="E20000"/>
              </a:solidFill>
              <a:latin typeface="Calibri" pitchFamily="34" charset="0"/>
              <a:cs typeface="Calibri" pitchFamily="34" charset="0"/>
            </a:endParaRPr>
          </a:p>
          <a:p>
            <a:endParaRPr lang="hr-HR" sz="2400" b="1" dirty="0">
              <a:solidFill>
                <a:srgbClr val="E2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vi-VN" sz="2400" b="1" dirty="0" smtClean="0">
                <a:solidFill>
                  <a:srgbClr val="E20000"/>
                </a:solidFill>
                <a:latin typeface="Calibri" pitchFamily="34" charset="0"/>
                <a:cs typeface="Calibri" pitchFamily="34" charset="0"/>
              </a:rPr>
              <a:t>Tvrđava Bokar, isturena i izložena prema moru i opasnostima koje s njega vrebaju, simbol je velikodušnosti koja se daje za dobrobit drugoga. </a:t>
            </a:r>
            <a:endParaRPr lang="vi-VN" sz="2400" b="1" dirty="0">
              <a:solidFill>
                <a:srgbClr val="E2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932040" y="3861048"/>
            <a:ext cx="4032448" cy="280831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hr-HR" sz="2400" b="1" dirty="0" smtClean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  <a:p>
            <a:endParaRPr lang="hr-HR" sz="2400" b="1" dirty="0">
              <a:solidFill>
                <a:schemeClr val="accent3">
                  <a:lumMod val="75000"/>
                </a:schemeClr>
              </a:solidFill>
              <a:cs typeface="Arial" pitchFamily="34" charset="0"/>
            </a:endParaRPr>
          </a:p>
          <a:p>
            <a:r>
              <a:rPr lang="hr-HR" sz="2400" b="1" dirty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 </a:t>
            </a:r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            Velikodušnost </a:t>
            </a:r>
          </a:p>
          <a:p>
            <a:r>
              <a:rPr lang="hr-HR" sz="2400" b="1" dirty="0" smtClean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            ima </a:t>
            </a:r>
            <a:r>
              <a:rPr lang="hr-HR" sz="2400" b="1" dirty="0">
                <a:solidFill>
                  <a:schemeClr val="accent3">
                    <a:lumMod val="75000"/>
                  </a:schemeClr>
                </a:solidFill>
                <a:cs typeface="Arial" pitchFamily="34" charset="0"/>
              </a:rPr>
              <a:t>mnogo lica.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20072" y="7009"/>
            <a:ext cx="3563888" cy="341632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hr-HR" sz="2400" b="1" dirty="0" smtClean="0">
              <a:solidFill>
                <a:srgbClr val="FFC000"/>
              </a:solidFill>
            </a:endParaRPr>
          </a:p>
          <a:p>
            <a:endParaRPr lang="hr-HR" sz="2400" b="1" dirty="0">
              <a:solidFill>
                <a:srgbClr val="FFC000"/>
              </a:solidFill>
            </a:endParaRPr>
          </a:p>
          <a:p>
            <a:r>
              <a:rPr lang="hr-HR" sz="2400" b="1" dirty="0" smtClean="0">
                <a:solidFill>
                  <a:srgbClr val="FFC000"/>
                </a:solidFill>
              </a:rPr>
              <a:t>Ništa </a:t>
            </a:r>
            <a:r>
              <a:rPr lang="hr-HR" sz="2400" b="1" dirty="0">
                <a:solidFill>
                  <a:srgbClr val="FFC000"/>
                </a:solidFill>
              </a:rPr>
              <a:t>se vrijedno ne može kreirati bez velikodušnog darivanja vremena, talenata, snage, strpljenja, stoga lako zaključujemo da je velikodušnost srž </a:t>
            </a:r>
            <a:r>
              <a:rPr lang="hr-HR" sz="2400" b="1" dirty="0" smtClean="0">
                <a:solidFill>
                  <a:srgbClr val="FFC000"/>
                </a:solidFill>
              </a:rPr>
              <a:t>stvaranja.</a:t>
            </a:r>
            <a:endParaRPr lang="hr-HR" sz="2400" b="1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573015"/>
            <a:ext cx="493204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sz="2300" b="1" dirty="0" smtClean="0">
              <a:solidFill>
                <a:srgbClr val="009999"/>
              </a:solidFill>
            </a:endParaRPr>
          </a:p>
          <a:p>
            <a:endParaRPr lang="hr-HR" sz="2300" b="1" dirty="0">
              <a:solidFill>
                <a:srgbClr val="009999"/>
              </a:solidFill>
            </a:endParaRPr>
          </a:p>
          <a:p>
            <a:endParaRPr lang="hr-HR" sz="2300" b="1" dirty="0" smtClean="0">
              <a:solidFill>
                <a:srgbClr val="009999"/>
              </a:solidFill>
            </a:endParaRPr>
          </a:p>
          <a:p>
            <a:r>
              <a:rPr lang="hr-HR" sz="2300" b="1" dirty="0" smtClean="0">
                <a:solidFill>
                  <a:srgbClr val="009999"/>
                </a:solidFill>
              </a:rPr>
              <a:t>                 Pokušajte </a:t>
            </a:r>
            <a:r>
              <a:rPr lang="hr-HR" sz="2300" b="1" dirty="0">
                <a:solidFill>
                  <a:srgbClr val="009999"/>
                </a:solidFill>
              </a:rPr>
              <a:t>se sjetiti onih </a:t>
            </a:r>
            <a:r>
              <a:rPr lang="hr-HR" sz="2300" b="1" dirty="0" smtClean="0">
                <a:solidFill>
                  <a:srgbClr val="009999"/>
                </a:solidFill>
              </a:rPr>
              <a:t>  osoba </a:t>
            </a:r>
            <a:r>
              <a:rPr lang="hr-HR" sz="2300" b="1" dirty="0">
                <a:solidFill>
                  <a:srgbClr val="009999"/>
                </a:solidFill>
              </a:rPr>
              <a:t>koje su vama u životu bile siguran oslonac i pouzdana pomoć i zaštita</a:t>
            </a:r>
            <a:r>
              <a:rPr lang="hr-HR" sz="2300" b="1" dirty="0" smtClean="0">
                <a:solidFill>
                  <a:srgbClr val="009999"/>
                </a:solidFill>
              </a:rPr>
              <a:t>.</a:t>
            </a:r>
          </a:p>
          <a:p>
            <a:endParaRPr lang="hr-HR" sz="2300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36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Brush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31640" y="188640"/>
            <a:ext cx="7128792" cy="1008112"/>
          </a:xfrm>
        </p:spPr>
        <p:txBody>
          <a:bodyPr/>
          <a:lstStyle/>
          <a:p>
            <a:r>
              <a:rPr lang="hr-HR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hr-HR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Susret </a:t>
            </a:r>
            <a:r>
              <a:rPr lang="hr-HR" sz="3200" b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 biblijskim tekstom </a:t>
            </a:r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30232963"/>
              </p:ext>
            </p:extLst>
          </p:nvPr>
        </p:nvGraphicFramePr>
        <p:xfrm>
          <a:off x="323528" y="764704"/>
          <a:ext cx="828092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23944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57200"/>
            <a:ext cx="6652592" cy="739552"/>
          </a:xfrm>
        </p:spPr>
        <p:txBody>
          <a:bodyPr>
            <a:normAutofit fontScale="90000"/>
          </a:bodyPr>
          <a:lstStyle/>
          <a:p>
            <a:pPr algn="l"/>
            <a:r>
              <a:rPr lang="hr-HR" dirty="0"/>
              <a:t/>
            </a:r>
            <a:br>
              <a:rPr lang="hr-HR" dirty="0"/>
            </a:br>
            <a:endParaRPr lang="hr-HR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551020375"/>
              </p:ext>
            </p:extLst>
          </p:nvPr>
        </p:nvGraphicFramePr>
        <p:xfrm>
          <a:off x="179512" y="3356992"/>
          <a:ext cx="8352928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843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7584" y="260648"/>
            <a:ext cx="7128792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b="1" dirty="0" smtClean="0"/>
          </a:p>
          <a:p>
            <a:endParaRPr lang="hr-HR" sz="2400" b="1" dirty="0" smtClean="0">
              <a:solidFill>
                <a:srgbClr val="009999"/>
              </a:solidFill>
            </a:endParaRPr>
          </a:p>
          <a:p>
            <a:r>
              <a:rPr lang="hr-HR" sz="2400" b="1" dirty="0" smtClean="0">
                <a:solidFill>
                  <a:srgbClr val="009999"/>
                </a:solidFill>
              </a:rPr>
              <a:t>Molitveni  </a:t>
            </a:r>
            <a:r>
              <a:rPr lang="hr-HR" sz="2400" b="1" dirty="0">
                <a:solidFill>
                  <a:srgbClr val="009999"/>
                </a:solidFill>
              </a:rPr>
              <a:t>završetak: </a:t>
            </a:r>
            <a:endParaRPr lang="hr-HR" sz="2400" b="1" dirty="0" smtClean="0">
              <a:solidFill>
                <a:srgbClr val="009999"/>
              </a:solidFill>
            </a:endParaRPr>
          </a:p>
          <a:p>
            <a:endParaRPr lang="hr-HR" sz="2400" b="1" i="1" dirty="0">
              <a:solidFill>
                <a:srgbClr val="009999"/>
              </a:solidFill>
            </a:endParaRPr>
          </a:p>
          <a:p>
            <a:endParaRPr lang="hr-HR" sz="2400" b="1" i="1" dirty="0" smtClean="0">
              <a:solidFill>
                <a:srgbClr val="009999"/>
              </a:solidFill>
            </a:endParaRPr>
          </a:p>
          <a:p>
            <a:endParaRPr lang="hr-HR" sz="2400" b="1" i="1" dirty="0" smtClean="0">
              <a:solidFill>
                <a:srgbClr val="009999"/>
              </a:solidFill>
            </a:endParaRPr>
          </a:p>
          <a:p>
            <a:endParaRPr lang="hr-HR" sz="2400" b="1" i="1" dirty="0">
              <a:solidFill>
                <a:srgbClr val="009999"/>
              </a:solidFill>
            </a:endParaRPr>
          </a:p>
          <a:p>
            <a:r>
              <a:rPr lang="hr-HR" sz="2400" b="1" i="1" dirty="0" smtClean="0">
                <a:solidFill>
                  <a:srgbClr val="009999"/>
                </a:solidFill>
              </a:rPr>
              <a:t>Gospodine </a:t>
            </a:r>
            <a:r>
              <a:rPr lang="hr-HR" sz="2400" b="1" i="1" dirty="0">
                <a:solidFill>
                  <a:srgbClr val="009999"/>
                </a:solidFill>
              </a:rPr>
              <a:t>Isuse Kriste,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ti koji si svjetlost i radost našega života,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daruj nam, molimo te,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svoga Duha siromaštva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 nas štiti od svih zala;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daruj nam Duha poniznosti i jednostavnosti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 nas oslobađa od robovanja nama samima;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daruj nam smisao i velikodušno razumijevanje križa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da možemo ljubiti samo tebe</a:t>
            </a:r>
            <a:br>
              <a:rPr lang="hr-HR" sz="2400" b="1" i="1" dirty="0">
                <a:solidFill>
                  <a:srgbClr val="009999"/>
                </a:solidFill>
              </a:rPr>
            </a:br>
            <a:r>
              <a:rPr lang="hr-HR" sz="2400" b="1" i="1" dirty="0">
                <a:solidFill>
                  <a:srgbClr val="009999"/>
                </a:solidFill>
              </a:rPr>
              <a:t>te po tebi i u tebi sve ostalo, ljude i stvari. </a:t>
            </a:r>
          </a:p>
        </p:txBody>
      </p:sp>
    </p:spTree>
    <p:extLst>
      <p:ext uri="{BB962C8B-B14F-4D97-AF65-F5344CB8AC3E}">
        <p14:creationId xmlns:p14="http://schemas.microsoft.com/office/powerpoint/2010/main" val="3038761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3568" y="476672"/>
            <a:ext cx="69847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i="1" dirty="0" smtClean="0">
                <a:solidFill>
                  <a:srgbClr val="009999"/>
                </a:solidFill>
              </a:rPr>
              <a:t>Iznad svega, Gospodine,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daj nam čisto srce i tijelo,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 možemo sijati radost gdje god prolazimo,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 se zauzimamo za dobro, a budemo protiv zla,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 pomažemo braći u kojima si ti prisutan,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 svaki dan činimo dobra djela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i da tako budemo što bliži tebi. </a:t>
            </a:r>
            <a:endParaRPr lang="hr-HR" sz="2400" b="1" dirty="0" smtClean="0">
              <a:solidFill>
                <a:srgbClr val="009999"/>
              </a:solidFill>
            </a:endParaRPr>
          </a:p>
          <a:p>
            <a:r>
              <a:rPr lang="hr-HR" sz="2400" b="1" i="1" dirty="0" smtClean="0">
                <a:solidFill>
                  <a:srgbClr val="009999"/>
                </a:solidFill>
              </a:rPr>
              <a:t>Pogledaj, Gospodine, naše duše i naša srca,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koja su spremna odazvati se na svaki poziv dobra;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daj nam radost da budemo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veseli navjestitelji tvoga kraljevstva</a:t>
            </a:r>
            <a:r>
              <a:rPr lang="hr-HR" sz="2400" b="1" dirty="0" smtClean="0">
                <a:solidFill>
                  <a:srgbClr val="009999"/>
                </a:solidFill>
              </a:rPr>
              <a:t>.</a:t>
            </a:r>
          </a:p>
          <a:p>
            <a:r>
              <a:rPr lang="hr-HR" sz="2400" b="1" i="1" dirty="0" smtClean="0">
                <a:solidFill>
                  <a:srgbClr val="009999"/>
                </a:solidFill>
              </a:rPr>
              <a:t>To te molimo, Gospodine,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po Majci tvojoj i našoj, Djevici Mariji,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po našem serafskom Ocu</a:t>
            </a:r>
            <a:br>
              <a:rPr lang="hr-HR" sz="2400" b="1" i="1" dirty="0" smtClean="0">
                <a:solidFill>
                  <a:srgbClr val="009999"/>
                </a:solidFill>
              </a:rPr>
            </a:br>
            <a:r>
              <a:rPr lang="hr-HR" sz="2400" b="1" i="1" dirty="0" smtClean="0">
                <a:solidFill>
                  <a:srgbClr val="009999"/>
                </a:solidFill>
              </a:rPr>
              <a:t>kojega smo izabrali za vođu na našem putu.</a:t>
            </a:r>
            <a:endParaRPr lang="hr-HR" sz="2400" b="1" dirty="0" smtClean="0">
              <a:solidFill>
                <a:srgbClr val="009999"/>
              </a:solidFill>
            </a:endParaRPr>
          </a:p>
          <a:p>
            <a:r>
              <a:rPr lang="hr-HR" sz="2400" b="1" i="1" dirty="0" smtClean="0">
                <a:solidFill>
                  <a:srgbClr val="009999"/>
                </a:solidFill>
              </a:rPr>
              <a:t>Amen.                     </a:t>
            </a:r>
          </a:p>
          <a:p>
            <a:r>
              <a:rPr lang="hr-HR" sz="2400" b="1" i="1" dirty="0">
                <a:solidFill>
                  <a:srgbClr val="009999"/>
                </a:solidFill>
              </a:rPr>
              <a:t> </a:t>
            </a:r>
            <a:r>
              <a:rPr lang="hr-HR" sz="2400" b="1" i="1" dirty="0" smtClean="0">
                <a:solidFill>
                  <a:srgbClr val="009999"/>
                </a:solidFill>
              </a:rPr>
              <a:t>                            (Molitva Franjevačke mladeži)</a:t>
            </a:r>
            <a:endParaRPr lang="hr-HR" sz="2400" b="1" dirty="0">
              <a:solidFill>
                <a:srgbClr val="0099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814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80920" cy="7029400"/>
          </a:xfrm>
        </p:spPr>
        <p:txBody>
          <a:bodyPr>
            <a:normAutofit fontScale="90000"/>
          </a:bodyPr>
          <a:lstStyle/>
          <a:p>
            <a:r>
              <a:rPr lang="hr-HR" sz="1800" i="1" dirty="0" smtClean="0">
                <a:solidFill>
                  <a:schemeClr val="bg1"/>
                </a:solidFill>
              </a:rPr>
              <a:t/>
            </a:r>
            <a:br>
              <a:rPr lang="hr-HR" sz="1800" i="1" dirty="0" smtClean="0">
                <a:solidFill>
                  <a:schemeClr val="bg1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MOLITVA ZA OBITELJ</a:t>
            </a:r>
            <a:r>
              <a:rPr lang="hr-HR" sz="1800" i="1" dirty="0" smtClean="0">
                <a:solidFill>
                  <a:schemeClr val="bg1"/>
                </a:solidFill>
              </a:rPr>
              <a:t/>
            </a:r>
            <a:br>
              <a:rPr lang="hr-HR" sz="1800" i="1" dirty="0" smtClean="0">
                <a:solidFill>
                  <a:schemeClr val="bg1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Bože, od kojega nam dolazi svako očinstvo na nebu i na zemlji,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Oče, koji si ljubav i život,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učini da svaka ljudska obitelj na zemlji,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po tvome Sinu rođenom od žene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i po Duhu Svetom,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postane izvorom božanske ljubavi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za uvijek nove naraštaje.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Učini da tvoja milost vodi misli i djela roditelja,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za dobro njihove obitelji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i svih obitelji na svijetu.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Neka mladi naraštaji u obitelji nađu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snažnu potporu za čovječnost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i rast u istini i ljubavi!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Neka ljubav osnažena milošću sakramenta ženidbe,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bude jača od svake nemoći i beznađa,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koje zahvaćaju naše obitelji.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Na kraju te molimo za zagovor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svete nazaretske obitelji,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da Crkva u svim narodima na zemlji,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može plodonosno ispuniti svoje poslanje u obitelji i po obitelji,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po Kristu našem Gospodinu,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koji  je put, istina i život,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u vijeke vjekova. Amen. </a:t>
            </a:r>
            <a:br>
              <a:rPr lang="hr-HR" sz="1800" b="1" i="1" dirty="0" smtClean="0">
                <a:solidFill>
                  <a:srgbClr val="C00000"/>
                </a:solidFill>
              </a:rPr>
            </a:br>
            <a:r>
              <a:rPr lang="hr-HR" sz="1800" b="1" i="1" dirty="0" smtClean="0">
                <a:solidFill>
                  <a:srgbClr val="C00000"/>
                </a:solidFill>
              </a:rPr>
              <a:t>(Ivan Pavao II.)</a:t>
            </a:r>
            <a:r>
              <a:rPr lang="hr-HR" sz="1800" b="1" dirty="0" smtClean="0">
                <a:solidFill>
                  <a:schemeClr val="bg1"/>
                </a:solidFill>
              </a:rPr>
              <a:t/>
            </a:r>
            <a:br>
              <a:rPr lang="hr-HR" sz="1800" b="1" dirty="0" smtClean="0">
                <a:solidFill>
                  <a:schemeClr val="bg1"/>
                </a:solidFill>
              </a:rPr>
            </a:br>
            <a:endParaRPr lang="hr-HR" sz="1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</TotalTime>
  <Words>322</Words>
  <Application>Microsoft Office PowerPoint</Application>
  <PresentationFormat>On-screen Show (4:3)</PresentationFormat>
  <Paragraphs>60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Composite</vt:lpstr>
      <vt:lpstr>PowerPoint Presentation</vt:lpstr>
      <vt:lpstr>PowerPoint Presentation</vt:lpstr>
      <vt:lpstr>PowerPoint Presentation</vt:lpstr>
      <vt:lpstr> Susret s biblijskim tekstom  </vt:lpstr>
      <vt:lpstr> </vt:lpstr>
      <vt:lpstr>PowerPoint Presentation</vt:lpstr>
      <vt:lpstr>PowerPoint Presentation</vt:lpstr>
      <vt:lpstr> MOLITVA ZA OBITELJ Bože, od kojega nam dolazi svako očinstvo na nebu i na zemlji, Oče, koji si ljubav i život, učini da svaka ljudska obitelj na zemlji, po tvome Sinu rođenom od žene i po Duhu Svetom,  postane izvorom božanske ljubavi za uvijek nove naraštaje. Učini da tvoja milost vodi misli i djela roditelja,  za dobro njihove obitelji  i svih obitelji na svijetu.  Neka mladi naraštaji u obitelji nađu snažnu potporu za čovječnost  i rast u istini i ljubavi!  Neka ljubav osnažena milošću sakramenta ženidbe, bude jača od svake nemoći i beznađa, koje zahvaćaju naše obitelji. Na kraju te molimo za zagovor  svete nazaretske obitelji, da Crkva u svim narodima na zemlji,  može plodonosno ispuniti svoje poslanje u obitelji i po obitelji, po Kristu našem Gospodinu, koji  je put, istina i život,  u vijeke vjekova. Amen.  (Ivan Pavao II.) 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Kotisnik</dc:creator>
  <cp:lastModifiedBy>ASUS</cp:lastModifiedBy>
  <cp:revision>72</cp:revision>
  <dcterms:created xsi:type="dcterms:W3CDTF">2013-07-23T12:20:10Z</dcterms:created>
  <dcterms:modified xsi:type="dcterms:W3CDTF">2013-12-19T11:51:14Z</dcterms:modified>
</cp:coreProperties>
</file>