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0" r:id="rId5"/>
    <p:sldId id="258" r:id="rId6"/>
    <p:sldId id="272" r:id="rId7"/>
    <p:sldId id="259" r:id="rId8"/>
    <p:sldId id="263" r:id="rId9"/>
    <p:sldId id="260" r:id="rId10"/>
    <p:sldId id="264" r:id="rId11"/>
    <p:sldId id="261" r:id="rId12"/>
    <p:sldId id="265" r:id="rId13"/>
    <p:sldId id="266" r:id="rId14"/>
    <p:sldId id="267" r:id="rId15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99" autoAdjust="0"/>
    <p:restoredTop sz="94660"/>
  </p:normalViewPr>
  <p:slideViewPr>
    <p:cSldViewPr>
      <p:cViewPr>
        <p:scale>
          <a:sx n="75" d="100"/>
          <a:sy n="75" d="100"/>
        </p:scale>
        <p:origin x="-72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F17AA-437C-42FB-821F-FD60E2DCC1EF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03A37-6CCF-4EE7-8A5D-5AABAEFA51AD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3007C-0666-43A4-B23F-DA1C6351334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59755-FBD4-45FD-844A-CB149F7D8016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6692C-C0C0-4F19-91E2-968A3B54CE47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8D12CC-488D-4144-B931-3692EF98ADB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A29C0F-2F38-48CE-B296-8C653A688F74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51C891-7813-4147-9FAA-5DE9F20D6D7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2D6ADF-425A-4131-B7E3-6743958CE6F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549AE3-53EE-477E-9CBA-499A530CAC1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F7684-2C30-4AB7-9FF6-F96E95F0FCC1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17E34A-02FD-4E4A-AA45-CD34F2842177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hr-H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51228-8FD8-480F-A53D-B03F8A805FF6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 naslova matrice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A311DDB-7765-4089-99F7-E571A9A9BC3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don ivo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0"/>
            <a:ext cx="5181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0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0"/>
            <a:ext cx="4038600" cy="2895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hr-HR" sz="3600" b="1" smtClean="0">
                <a:latin typeface="Algerian" pitchFamily="82" charset="0"/>
              </a:rPr>
              <a:t>Don</a:t>
            </a:r>
          </a:p>
          <a:p>
            <a:pPr algn="ctr" eaLnBrk="1" hangingPunct="1">
              <a:buFontTx/>
              <a:buNone/>
            </a:pPr>
            <a:r>
              <a:rPr lang="hr-HR" sz="3600" b="1" smtClean="0">
                <a:latin typeface="Algerian" pitchFamily="82" charset="0"/>
              </a:rPr>
              <a:t>Ivo</a:t>
            </a:r>
          </a:p>
          <a:p>
            <a:pPr algn="ctr" eaLnBrk="1" hangingPunct="1">
              <a:buFontTx/>
              <a:buNone/>
            </a:pPr>
            <a:r>
              <a:rPr lang="hr-HR" sz="3600" b="1" smtClean="0">
                <a:latin typeface="Algerian" pitchFamily="82" charset="0"/>
              </a:rPr>
              <a:t>   Bjelokosić</a:t>
            </a:r>
          </a:p>
          <a:p>
            <a:pPr algn="ctr" eaLnBrk="1" hangingPunct="1">
              <a:buFontTx/>
              <a:buNone/>
            </a:pPr>
            <a:r>
              <a:rPr lang="hr-HR" sz="3600" b="1" smtClean="0">
                <a:latin typeface="Algerian" pitchFamily="82" charset="0"/>
              </a:rPr>
              <a:t>      (1917.-2001.)</a:t>
            </a:r>
          </a:p>
        </p:txBody>
      </p:sp>
      <p:sp>
        <p:nvSpPr>
          <p:cNvPr id="2052" name="Rectangle 11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895600"/>
            <a:ext cx="4038600" cy="3429000"/>
          </a:xfrm>
        </p:spPr>
        <p:txBody>
          <a:bodyPr/>
          <a:lstStyle/>
          <a:p>
            <a:pPr>
              <a:buFontTx/>
              <a:buNone/>
            </a:pPr>
            <a:r>
              <a:rPr lang="hr-HR" sz="2800" smtClean="0"/>
              <a:t>   </a:t>
            </a:r>
            <a:r>
              <a:rPr lang="hr-HR" sz="2800" b="1" smtClean="0">
                <a:latin typeface="Monotype Corsiva" pitchFamily="66" charset="0"/>
              </a:rPr>
              <a:t>Milostiv budi meni, sluzi svojem,</a:t>
            </a:r>
          </a:p>
          <a:p>
            <a:pPr>
              <a:buFontTx/>
              <a:buNone/>
            </a:pPr>
            <a:r>
              <a:rPr lang="hr-HR" sz="2800" b="1" smtClean="0">
                <a:latin typeface="Monotype Corsiva" pitchFamily="66" charset="0"/>
              </a:rPr>
              <a:t>     da živim i riječi tvoje čuvam.</a:t>
            </a:r>
          </a:p>
          <a:p>
            <a:pPr>
              <a:buFontTx/>
              <a:buNone/>
            </a:pPr>
            <a:r>
              <a:rPr lang="hr-HR" sz="2800" b="1" smtClean="0">
                <a:latin typeface="Monotype Corsiva" pitchFamily="66" charset="0"/>
              </a:rPr>
              <a:t>     Put istine ja sam odabrao,</a:t>
            </a:r>
          </a:p>
          <a:p>
            <a:pPr>
              <a:buFontTx/>
              <a:buNone/>
            </a:pPr>
            <a:r>
              <a:rPr lang="hr-HR" sz="2800" b="1" smtClean="0">
                <a:latin typeface="Monotype Corsiva" pitchFamily="66" charset="0"/>
              </a:rPr>
              <a:t>     pred oči sam stavio odluke tvoje.      </a:t>
            </a:r>
          </a:p>
          <a:p>
            <a:pPr>
              <a:buFontTx/>
              <a:buNone/>
            </a:pPr>
            <a:r>
              <a:rPr lang="hr-HR" sz="2800" b="1" smtClean="0">
                <a:latin typeface="Monotype Corsiva" pitchFamily="66" charset="0"/>
              </a:rPr>
              <a:t>               (Ps 119,17.30.)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sz="4000" smtClean="0">
                <a:latin typeface="Times New Roman" pitchFamily="18" charset="0"/>
              </a:rPr>
              <a:t>Rekli...</a:t>
            </a:r>
            <a:endParaRPr lang="sr-Latn-CS" sz="4000" smtClean="0">
              <a:latin typeface="Times New Roman" pitchFamily="18" charset="0"/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362200"/>
            <a:ext cx="3505200" cy="34591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r-Latn-CS" smtClean="0">
                <a:latin typeface="Times New Roman" pitchFamily="18" charset="0"/>
              </a:rPr>
              <a:t>   Za promicanje domoljublja, međuljudskih odnosa, kulture i vjerske baštine, štovanje sv. Vlaha.</a:t>
            </a:r>
          </a:p>
        </p:txBody>
      </p:sp>
      <p:pic>
        <p:nvPicPr>
          <p:cNvPr id="11268" name="Picture 3" descr="DSC01126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3886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/>
          <p:cNvSpPr txBox="1">
            <a:spLocks noChangeArrowheads="1"/>
          </p:cNvSpPr>
          <p:nvPr/>
        </p:nvSpPr>
        <p:spPr bwMode="auto">
          <a:xfrm>
            <a:off x="1676400" y="685800"/>
            <a:ext cx="5867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 b="1">
                <a:latin typeface="Algerian" pitchFamily="82" charset="0"/>
              </a:rPr>
              <a:t>Djelovanje na slobodi</a:t>
            </a:r>
          </a:p>
        </p:txBody>
      </p:sp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381000" y="3048000"/>
            <a:ext cx="421005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 b="1">
                <a:latin typeface="Monotype Corsiva" pitchFamily="66" charset="0"/>
              </a:rPr>
              <a:t>Mnoge nevolje ima pravednik,</a:t>
            </a:r>
          </a:p>
          <a:p>
            <a:r>
              <a:rPr lang="hr-HR" sz="2800" b="1">
                <a:latin typeface="Monotype Corsiva" pitchFamily="66" charset="0"/>
              </a:rPr>
              <a:t>ali ga Jahve od svih izbavlja.</a:t>
            </a:r>
          </a:p>
          <a:p>
            <a:r>
              <a:rPr lang="hr-HR" sz="2800" b="1">
                <a:latin typeface="Monotype Corsiva" pitchFamily="66" charset="0"/>
              </a:rPr>
              <a:t>               (Ps 34,20)</a:t>
            </a:r>
          </a:p>
        </p:txBody>
      </p:sp>
      <p:pic>
        <p:nvPicPr>
          <p:cNvPr id="12292" name="Picture 6" descr="sv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1524000"/>
            <a:ext cx="38512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smtClean="0">
                <a:latin typeface="Times New Roman" pitchFamily="18" charset="0"/>
              </a:rPr>
              <a:t>Rekli...</a:t>
            </a:r>
          </a:p>
        </p:txBody>
      </p:sp>
      <p:pic>
        <p:nvPicPr>
          <p:cNvPr id="9" name="Content Placeholder 8" descr="DSC01130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29200" y="1524000"/>
            <a:ext cx="3429000" cy="4572000"/>
          </a:xfrm>
        </p:spPr>
      </p:pic>
      <p:pic>
        <p:nvPicPr>
          <p:cNvPr id="10" name="Picture 9" descr="DSC0112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1524000"/>
            <a:ext cx="36004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DSC01128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1524000"/>
            <a:ext cx="3276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3" descr="DSC01129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1524000"/>
            <a:ext cx="3657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sv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24000"/>
            <a:ext cx="2895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9" descr="sv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62375"/>
            <a:ext cx="2895600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5334000" cy="1162050"/>
          </a:xfrm>
        </p:spPr>
        <p:txBody>
          <a:bodyPr/>
          <a:lstStyle/>
          <a:p>
            <a:pPr algn="ctr"/>
            <a:r>
              <a:rPr lang="hr-HR" sz="4000" b="0" smtClean="0">
                <a:latin typeface="Times New Roman" pitchFamily="18" charset="0"/>
              </a:rPr>
              <a:t>Papino priznanje</a:t>
            </a:r>
          </a:p>
        </p:txBody>
      </p:sp>
      <p:pic>
        <p:nvPicPr>
          <p:cNvPr id="15363" name="Content Placeholder 3" descr="DSC0113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95800" y="1524000"/>
            <a:ext cx="3819525" cy="4938713"/>
          </a:xfrm>
        </p:spPr>
      </p:pic>
      <p:sp>
        <p:nvSpPr>
          <p:cNvPr id="15364" name="Text Placeholder 6"/>
          <p:cNvSpPr>
            <a:spLocks noGrp="1"/>
          </p:cNvSpPr>
          <p:nvPr>
            <p:ph type="body" sz="half" idx="2"/>
          </p:nvPr>
        </p:nvSpPr>
        <p:spPr>
          <a:xfrm>
            <a:off x="685800" y="1447800"/>
            <a:ext cx="3008313" cy="4691063"/>
          </a:xfrm>
        </p:spPr>
        <p:txBody>
          <a:bodyPr/>
          <a:lstStyle/>
          <a:p>
            <a:endParaRPr lang="hr-HR" sz="3400" smtClean="0"/>
          </a:p>
          <a:p>
            <a:endParaRPr lang="hr-HR" sz="3400" smtClean="0"/>
          </a:p>
          <a:p>
            <a:endParaRPr lang="hr-HR" sz="3400" smtClean="0"/>
          </a:p>
          <a:p>
            <a:pPr algn="ctr"/>
            <a:r>
              <a:rPr lang="hr-HR" sz="3400" smtClean="0">
                <a:latin typeface="Times New Roman" pitchFamily="18" charset="0"/>
              </a:rPr>
              <a:t>Monsignor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1470025"/>
          </a:xfrm>
        </p:spPr>
        <p:txBody>
          <a:bodyPr/>
          <a:lstStyle/>
          <a:p>
            <a:r>
              <a:rPr lang="hr-HR" sz="3200" b="1" smtClean="0">
                <a:latin typeface="Algerian" pitchFamily="82" charset="0"/>
              </a:rPr>
              <a:t>Oproštaj</a:t>
            </a:r>
          </a:p>
        </p:txBody>
      </p:sp>
      <p:sp>
        <p:nvSpPr>
          <p:cNvPr id="16387" name="Subtitle 4"/>
          <p:cNvSpPr>
            <a:spLocks noGrp="1"/>
          </p:cNvSpPr>
          <p:nvPr>
            <p:ph type="subTitle" idx="1"/>
          </p:nvPr>
        </p:nvSpPr>
        <p:spPr>
          <a:xfrm>
            <a:off x="609600" y="2514600"/>
            <a:ext cx="3657600" cy="25146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hr-HR" sz="2800" b="1" smtClean="0">
                <a:latin typeface="Monotype Corsiva" pitchFamily="66" charset="0"/>
              </a:rPr>
              <a:t>Takav je naraštaj onih koji traže njega,</a:t>
            </a:r>
            <a:br>
              <a:rPr lang="hr-HR" sz="2800" b="1" smtClean="0">
                <a:latin typeface="Monotype Corsiva" pitchFamily="66" charset="0"/>
              </a:rPr>
            </a:br>
            <a:r>
              <a:rPr lang="hr-HR" sz="2800" b="1" smtClean="0">
                <a:latin typeface="Monotype Corsiva" pitchFamily="66" charset="0"/>
              </a:rPr>
              <a:t>koji traže lice Boga Jakovljeva. </a:t>
            </a:r>
          </a:p>
          <a:p>
            <a:pPr>
              <a:lnSpc>
                <a:spcPct val="90000"/>
              </a:lnSpc>
            </a:pPr>
            <a:r>
              <a:rPr lang="hr-HR" sz="2800" b="1" smtClean="0">
                <a:latin typeface="Monotype Corsiva" pitchFamily="66" charset="0"/>
              </a:rPr>
              <a:t>( Ps 24,6)</a:t>
            </a:r>
            <a:endParaRPr lang="sr-Latn-CS" sz="2800" b="1" smtClean="0">
              <a:latin typeface="Monotype Corsiva" pitchFamily="66" charset="0"/>
            </a:endParaRPr>
          </a:p>
        </p:txBody>
      </p:sp>
      <p:pic>
        <p:nvPicPr>
          <p:cNvPr id="16388" name="Content Placeholder 3" descr="sprovod.JPG"/>
          <p:cNvPicPr>
            <a:picLocks noGrp="1" noChangeAspect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76800" y="1676400"/>
            <a:ext cx="3649663" cy="4419600"/>
          </a:xfr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229600" cy="1143000"/>
          </a:xfrm>
        </p:spPr>
        <p:txBody>
          <a:bodyPr/>
          <a:lstStyle/>
          <a:p>
            <a:r>
              <a:rPr lang="hr-HR" sz="4000" smtClean="0">
                <a:latin typeface="Times New Roman" pitchFamily="18" charset="0"/>
              </a:rPr>
              <a:t>Rekli su o njemu...</a:t>
            </a:r>
          </a:p>
        </p:txBody>
      </p:sp>
      <p:sp>
        <p:nvSpPr>
          <p:cNvPr id="3075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1676400"/>
            <a:ext cx="4038600" cy="4449763"/>
          </a:xfrm>
        </p:spPr>
        <p:txBody>
          <a:bodyPr/>
          <a:lstStyle/>
          <a:p>
            <a:pPr>
              <a:buFontTx/>
              <a:buNone/>
            </a:pPr>
            <a:r>
              <a:rPr lang="hr-HR" smtClean="0">
                <a:latin typeface="Times New Roman" pitchFamily="18" charset="0"/>
              </a:rPr>
              <a:t>   Hvala mu što je bio radostan u služenju, fin u ophođenju s drugima, hrabar i nesalomljiv kad je trebalo trpjeti za Crkvu i domovinu</a:t>
            </a:r>
            <a:r>
              <a:rPr lang="hr-HR" smtClean="0">
                <a:latin typeface="Bradley Hand ITC" pitchFamily="66" charset="0"/>
              </a:rPr>
              <a:t>.</a:t>
            </a:r>
          </a:p>
        </p:txBody>
      </p:sp>
      <p:sp>
        <p:nvSpPr>
          <p:cNvPr id="3076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</a:pPr>
            <a:endParaRPr lang="hr-HR" smtClean="0"/>
          </a:p>
          <a:p>
            <a:pPr>
              <a:lnSpc>
                <a:spcPct val="90000"/>
              </a:lnSpc>
              <a:buFontTx/>
              <a:buNone/>
            </a:pPr>
            <a:r>
              <a:rPr lang="hr-HR" sz="3000" smtClean="0">
                <a:latin typeface="Times New Roman" pitchFamily="18" charset="0"/>
              </a:rPr>
              <a:t>Msgr. Želimir Puljić</a:t>
            </a:r>
          </a:p>
        </p:txBody>
      </p:sp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676400"/>
            <a:ext cx="44196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4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/>
            <a:endParaRPr lang="sr-Latn-CS" sz="2800" smtClean="0"/>
          </a:p>
        </p:txBody>
      </p:sp>
      <p:pic>
        <p:nvPicPr>
          <p:cNvPr id="4099" name="Picture 8" descr="pozadina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59013" y="-4332288"/>
            <a:ext cx="1587500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11" descr="mlada misa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2400" y="0"/>
            <a:ext cx="5181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12"/>
          <p:cNvSpPr txBox="1">
            <a:spLocks noChangeArrowheads="1"/>
          </p:cNvSpPr>
          <p:nvPr/>
        </p:nvSpPr>
        <p:spPr bwMode="auto">
          <a:xfrm>
            <a:off x="1066800" y="838200"/>
            <a:ext cx="7010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3200">
                <a:latin typeface="Algerian" pitchFamily="82" charset="0"/>
              </a:rPr>
              <a:t> </a:t>
            </a:r>
            <a:r>
              <a:rPr lang="hr-HR" sz="3200" b="1">
                <a:latin typeface="Algerian" pitchFamily="82" charset="0"/>
                <a:ea typeface="Lucida Sans Unicode" pitchFamily="34" charset="0"/>
                <a:cs typeface="Lucida Sans Unicode" pitchFamily="34" charset="0"/>
              </a:rPr>
              <a:t>Rođenje i život u</a:t>
            </a:r>
            <a:r>
              <a:rPr lang="hr-HR" sz="3200" b="1">
                <a:ea typeface="Lucida Sans Unicode" pitchFamily="34" charset="0"/>
                <a:cs typeface="Lucida Sans Unicode" pitchFamily="34" charset="0"/>
              </a:rPr>
              <a:t> K</a:t>
            </a:r>
            <a:r>
              <a:rPr lang="hr-HR" sz="3200" b="1">
                <a:latin typeface="Algerian" pitchFamily="82" charset="0"/>
                <a:ea typeface="Lucida Sans Unicode" pitchFamily="34" charset="0"/>
                <a:cs typeface="Lucida Sans Unicode" pitchFamily="34" charset="0"/>
              </a:rPr>
              <a:t>onavlima</a:t>
            </a:r>
          </a:p>
        </p:txBody>
      </p:sp>
      <p:sp>
        <p:nvSpPr>
          <p:cNvPr id="4102" name="Text Box 46"/>
          <p:cNvSpPr txBox="1">
            <a:spLocks noChangeArrowheads="1"/>
          </p:cNvSpPr>
          <p:nvPr/>
        </p:nvSpPr>
        <p:spPr bwMode="auto">
          <a:xfrm rot="10764011" flipV="1">
            <a:off x="125413" y="2955925"/>
            <a:ext cx="38433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 b="1">
                <a:latin typeface="Monotype Corsiva" pitchFamily="66" charset="0"/>
              </a:rPr>
              <a:t>U Jahvu ja se uzdam,</a:t>
            </a:r>
          </a:p>
          <a:p>
            <a:r>
              <a:rPr lang="hr-HR" sz="2800" b="1">
                <a:latin typeface="Monotype Corsiva" pitchFamily="66" charset="0"/>
              </a:rPr>
              <a:t>duša se moja u njegovu uzda riječ.</a:t>
            </a:r>
          </a:p>
          <a:p>
            <a:r>
              <a:rPr lang="hr-HR" sz="2800" b="1">
                <a:latin typeface="Monotype Corsiva" pitchFamily="66" charset="0"/>
              </a:rPr>
              <a:t>               ( Ps 130,5)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smtClean="0">
                <a:latin typeface="Times New Roman" pitchFamily="18" charset="0"/>
              </a:rPr>
              <a:t>Rekli su o...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type="body" sz="half" idx="1"/>
          </p:nvPr>
        </p:nvSpPr>
        <p:spPr>
          <a:xfrm>
            <a:off x="762000" y="1752600"/>
            <a:ext cx="4038600" cy="1905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hr-HR" sz="3000" smtClean="0">
                <a:latin typeface="Times New Roman" pitchFamily="18" charset="0"/>
              </a:rPr>
              <a:t>   </a:t>
            </a:r>
            <a:r>
              <a:rPr lang="hr-HR" sz="3200" smtClean="0">
                <a:latin typeface="Times New Roman" pitchFamily="18" charset="0"/>
              </a:rPr>
              <a:t>Nikad ga nisam vidio namrgođena, ljuta ili mrzovoljna. Čovjek se veselio susretu s njime.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hr-HR" sz="3200" smtClean="0">
                <a:latin typeface="Times New Roman" pitchFamily="18" charset="0"/>
              </a:rPr>
              <a:t>   Nije bio oštar u stavovima, često je znao popuštati. </a:t>
            </a:r>
          </a:p>
        </p:txBody>
      </p:sp>
      <p:sp>
        <p:nvSpPr>
          <p:cNvPr id="5124" name="Rectangle 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05400" y="5257800"/>
            <a:ext cx="4038600" cy="7921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hr-HR" sz="3000" smtClean="0">
                <a:latin typeface="Times New Roman" pitchFamily="18" charset="0"/>
              </a:rPr>
              <a:t>Don Stanko Lasić,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hr-HR" sz="3000" smtClean="0">
                <a:latin typeface="Times New Roman" pitchFamily="18" charset="0"/>
              </a:rPr>
              <a:t>katedralni župnik</a:t>
            </a:r>
          </a:p>
        </p:txBody>
      </p:sp>
      <p:pic>
        <p:nvPicPr>
          <p:cNvPr id="5125" name="Picture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295400"/>
            <a:ext cx="31337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Content Placeholder 10" descr="presuda2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52800" y="0"/>
            <a:ext cx="2814638" cy="6858000"/>
          </a:xfrm>
        </p:spPr>
      </p:pic>
      <p:pic>
        <p:nvPicPr>
          <p:cNvPr id="6147" name="Content Placeholder 11" descr="presuda1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72200" y="0"/>
            <a:ext cx="2971800" cy="6858000"/>
          </a:xfrm>
        </p:spPr>
      </p:pic>
      <p:sp>
        <p:nvSpPr>
          <p:cNvPr id="6148" name="Text Box 13"/>
          <p:cNvSpPr txBox="1">
            <a:spLocks noChangeArrowheads="1"/>
          </p:cNvSpPr>
          <p:nvPr/>
        </p:nvSpPr>
        <p:spPr bwMode="auto">
          <a:xfrm>
            <a:off x="152400" y="304800"/>
            <a:ext cx="2895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 b="1">
                <a:latin typeface="Algerian" pitchFamily="82" charset="0"/>
              </a:rPr>
              <a:t>Uhićenje</a:t>
            </a:r>
          </a:p>
        </p:txBody>
      </p:sp>
      <p:sp>
        <p:nvSpPr>
          <p:cNvPr id="6149" name="Text Box 14"/>
          <p:cNvSpPr txBox="1">
            <a:spLocks noChangeArrowheads="1"/>
          </p:cNvSpPr>
          <p:nvPr/>
        </p:nvSpPr>
        <p:spPr bwMode="auto">
          <a:xfrm>
            <a:off x="152400" y="1828800"/>
            <a:ext cx="3157538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 b="1">
                <a:latin typeface="Monotype Corsiva" pitchFamily="66" charset="0"/>
              </a:rPr>
              <a:t>Dosudi mi pravo, Bože,</a:t>
            </a:r>
          </a:p>
          <a:p>
            <a:r>
              <a:rPr lang="hr-HR" sz="2800" b="1">
                <a:latin typeface="Monotype Corsiva" pitchFamily="66" charset="0"/>
              </a:rPr>
              <a:t>i povedi parbu protiv čeljadi bezbožne,</a:t>
            </a:r>
          </a:p>
          <a:p>
            <a:r>
              <a:rPr lang="hr-HR" sz="2800" b="1">
                <a:latin typeface="Monotype Corsiva" pitchFamily="66" charset="0"/>
              </a:rPr>
              <a:t>izbavi me od čovjeka zlobna i opaka!</a:t>
            </a:r>
          </a:p>
          <a:p>
            <a:r>
              <a:rPr lang="hr-HR" sz="2800" b="1">
                <a:latin typeface="Monotype Corsiva" pitchFamily="66" charset="0"/>
              </a:rPr>
              <a:t>Jer ti si, Bože, zaklon moj:</a:t>
            </a:r>
          </a:p>
          <a:p>
            <a:r>
              <a:rPr lang="hr-HR" sz="2800" b="1">
                <a:latin typeface="Monotype Corsiva" pitchFamily="66" charset="0"/>
              </a:rPr>
              <a:t>zašto me odbacuješ?</a:t>
            </a:r>
          </a:p>
          <a:p>
            <a:r>
              <a:rPr lang="hr-HR" sz="2800" b="1">
                <a:latin typeface="Monotype Corsiva" pitchFamily="66" charset="0"/>
              </a:rPr>
              <a:t>              (Ps 43,1-2)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4000" smtClean="0">
                <a:latin typeface="Times New Roman" pitchFamily="18" charset="0"/>
              </a:rPr>
              <a:t>Rekli su...</a:t>
            </a:r>
          </a:p>
        </p:txBody>
      </p:sp>
      <p:pic>
        <p:nvPicPr>
          <p:cNvPr id="7171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8200" y="1676400"/>
            <a:ext cx="3733800" cy="2895600"/>
          </a:xfrm>
          <a:noFill/>
        </p:spPr>
      </p:pic>
      <p:sp>
        <p:nvSpPr>
          <p:cNvPr id="7172" name="Content Placeholder 14"/>
          <p:cNvSpPr>
            <a:spLocks noGrp="1"/>
          </p:cNvSpPr>
          <p:nvPr>
            <p:ph sz="quarter" idx="2"/>
          </p:nvPr>
        </p:nvSpPr>
        <p:spPr>
          <a:xfrm>
            <a:off x="533400" y="2209800"/>
            <a:ext cx="4038600" cy="2590800"/>
          </a:xfrm>
        </p:spPr>
        <p:txBody>
          <a:bodyPr/>
          <a:lstStyle/>
          <a:p>
            <a:pPr>
              <a:buFontTx/>
              <a:buNone/>
            </a:pPr>
            <a:r>
              <a:rPr lang="hr-HR" dirty="0" smtClean="0">
                <a:latin typeface="Times New Roman" pitchFamily="18" charset="0"/>
              </a:rPr>
              <a:t>   Osobito je volio djecu.</a:t>
            </a:r>
          </a:p>
          <a:p>
            <a:pPr>
              <a:buFontTx/>
              <a:buNone/>
            </a:pPr>
            <a:r>
              <a:rPr lang="hr-HR" dirty="0" smtClean="0">
                <a:latin typeface="Times New Roman" pitchFamily="18" charset="0"/>
              </a:rPr>
              <a:t>   Zadovoljna sam jer sam, služeći dum Ivu cijeli život, ispunila Božji plan.</a:t>
            </a:r>
          </a:p>
        </p:txBody>
      </p:sp>
      <p:sp>
        <p:nvSpPr>
          <p:cNvPr id="7173" name="Text Placeholder 1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hr-HR" smtClean="0"/>
          </a:p>
          <a:p>
            <a:endParaRPr lang="hr-HR" smtClean="0"/>
          </a:p>
          <a:p>
            <a:endParaRPr lang="hr-HR" smtClean="0"/>
          </a:p>
          <a:p>
            <a:endParaRPr lang="hr-HR" smtClean="0"/>
          </a:p>
          <a:p>
            <a:endParaRPr lang="hr-HR" smtClean="0"/>
          </a:p>
          <a:p>
            <a:pPr>
              <a:buFontTx/>
              <a:buNone/>
            </a:pPr>
            <a:r>
              <a:rPr lang="hr-HR" sz="3000" smtClean="0">
                <a:latin typeface="Times New Roman" pitchFamily="18" charset="0"/>
                <a:cs typeface="Times New Roman" pitchFamily="18" charset="0"/>
              </a:rPr>
              <a:t>Gđa Mara Bjelokosić,</a:t>
            </a:r>
          </a:p>
          <a:p>
            <a:pPr>
              <a:buFontTx/>
              <a:buNone/>
            </a:pPr>
            <a:r>
              <a:rPr lang="hr-HR" sz="3000" smtClean="0">
                <a:latin typeface="Times New Roman" pitchFamily="18" charset="0"/>
                <a:cs typeface="Times New Roman" pitchFamily="18" charset="0"/>
              </a:rPr>
              <a:t>nećakinja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trogir_svagusa_deloziran_iz_knezevog_dvora_news_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905000"/>
            <a:ext cx="4222750" cy="3810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905000" y="685800"/>
            <a:ext cx="4953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 b="1">
                <a:latin typeface="Algerian" pitchFamily="82" charset="0"/>
              </a:rPr>
              <a:t>Trogirski zatvor</a:t>
            </a: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685800" y="1828800"/>
            <a:ext cx="3101975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 b="1">
                <a:latin typeface="Monotype Corsiva" pitchFamily="66" charset="0"/>
              </a:rPr>
              <a:t>Oholnici mi jame iskopaše:</a:t>
            </a:r>
          </a:p>
          <a:p>
            <a:r>
              <a:rPr lang="hr-HR" sz="2800" b="1">
                <a:latin typeface="Monotype Corsiva" pitchFamily="66" charset="0"/>
              </a:rPr>
              <a:t>oni ne rade po Zakonu tvojemu.</a:t>
            </a:r>
          </a:p>
          <a:p>
            <a:r>
              <a:rPr lang="hr-HR" sz="2800" b="1">
                <a:latin typeface="Monotype Corsiva" pitchFamily="66" charset="0"/>
              </a:rPr>
              <a:t>Bezbožni vrebaju da me upropaste,</a:t>
            </a:r>
          </a:p>
          <a:p>
            <a:r>
              <a:rPr lang="hr-HR" sz="2800" b="1">
                <a:latin typeface="Monotype Corsiva" pitchFamily="66" charset="0"/>
              </a:rPr>
              <a:t>ali ja na tvoje pazim propise.</a:t>
            </a:r>
          </a:p>
          <a:p>
            <a:r>
              <a:rPr lang="hr-HR" sz="2800" b="1">
                <a:latin typeface="Monotype Corsiva" pitchFamily="66" charset="0"/>
              </a:rPr>
              <a:t>          (Ps 119,85.95.)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odlikovanj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838200"/>
            <a:ext cx="4572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itle 1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hr-HR" sz="4000" smtClean="0">
                <a:latin typeface="Times New Roman" pitchFamily="18" charset="0"/>
              </a:rPr>
              <a:t>Rekli...</a:t>
            </a:r>
          </a:p>
        </p:txBody>
      </p:sp>
      <p:sp>
        <p:nvSpPr>
          <p:cNvPr id="9220" name="Text Placeholder 10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hr-HR" sz="3200" smtClean="0">
                <a:latin typeface="Times New Roman" pitchFamily="18" charset="0"/>
              </a:rPr>
              <a:t>   Za zasluge i stradanja u borbi za nacionalna i socijalna prava i razvitak hrvatskog naroda.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9" descr="gradiška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4800" y="1828800"/>
            <a:ext cx="4495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10"/>
          <p:cNvSpPr txBox="1">
            <a:spLocks noChangeArrowheads="1"/>
          </p:cNvSpPr>
          <p:nvPr/>
        </p:nvSpPr>
        <p:spPr bwMode="auto">
          <a:xfrm>
            <a:off x="1676400" y="457200"/>
            <a:ext cx="5562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hr-HR" sz="3200" b="1">
                <a:latin typeface="Algerian" pitchFamily="82" charset="0"/>
              </a:rPr>
              <a:t>Stara Gradiška</a:t>
            </a:r>
          </a:p>
        </p:txBody>
      </p:sp>
      <p:sp>
        <p:nvSpPr>
          <p:cNvPr id="10244" name="Text Box 11"/>
          <p:cNvSpPr txBox="1">
            <a:spLocks noChangeArrowheads="1"/>
          </p:cNvSpPr>
          <p:nvPr/>
        </p:nvSpPr>
        <p:spPr bwMode="auto">
          <a:xfrm>
            <a:off x="304800" y="1981200"/>
            <a:ext cx="3429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r-HR" sz="2800" b="1">
                <a:latin typeface="Monotype Corsiva" pitchFamily="66" charset="0"/>
              </a:rPr>
              <a:t>Izbavi me, Jahve, od čovjeka zlobna,</a:t>
            </a:r>
          </a:p>
          <a:p>
            <a:r>
              <a:rPr lang="hr-HR" sz="2800" b="1">
                <a:latin typeface="Monotype Corsiva" pitchFamily="66" charset="0"/>
              </a:rPr>
              <a:t>zaštiti me od čovjeka nasilna:</a:t>
            </a:r>
          </a:p>
          <a:p>
            <a:r>
              <a:rPr lang="hr-HR" sz="2800" b="1">
                <a:latin typeface="Monotype Corsiva" pitchFamily="66" charset="0"/>
              </a:rPr>
              <a:t>od onih koji pakosti </a:t>
            </a:r>
          </a:p>
          <a:p>
            <a:r>
              <a:rPr lang="hr-HR" sz="2800" b="1">
                <a:latin typeface="Monotype Corsiva" pitchFamily="66" charset="0"/>
              </a:rPr>
              <a:t>u srcu smišljaju,</a:t>
            </a:r>
          </a:p>
          <a:p>
            <a:r>
              <a:rPr lang="hr-HR" sz="2800" b="1">
                <a:latin typeface="Monotype Corsiva" pitchFamily="66" charset="0"/>
              </a:rPr>
              <a:t>i čitav dan začinju kavge.</a:t>
            </a:r>
          </a:p>
          <a:p>
            <a:r>
              <a:rPr lang="hr-HR" sz="2800" b="1">
                <a:latin typeface="Monotype Corsiva" pitchFamily="66" charset="0"/>
              </a:rPr>
              <a:t>              (Ps 140, 2-3)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um Ivo Bjelokosić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Zadani dizaj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Zadani dizaj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Zadani dizaj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Zadani dizaj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Dum Ivo Bjelokosić</Template>
  <TotalTime>196</TotalTime>
  <Words>361</Words>
  <Application>Microsoft Office PowerPoint</Application>
  <PresentationFormat>On-screen Show (4:3)</PresentationFormat>
  <Paragraphs>75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Dum Ivo Bjelokosić</vt:lpstr>
      <vt:lpstr>PowerPoint Presentation</vt:lpstr>
      <vt:lpstr>Rekli su o njemu...</vt:lpstr>
      <vt:lpstr>PowerPoint Presentation</vt:lpstr>
      <vt:lpstr>Rekli su o...</vt:lpstr>
      <vt:lpstr>PowerPoint Presentation</vt:lpstr>
      <vt:lpstr>Rekli su...</vt:lpstr>
      <vt:lpstr>PowerPoint Presentation</vt:lpstr>
      <vt:lpstr>Rekli...</vt:lpstr>
      <vt:lpstr>PowerPoint Presentation</vt:lpstr>
      <vt:lpstr>Rekli...</vt:lpstr>
      <vt:lpstr>PowerPoint Presentation</vt:lpstr>
      <vt:lpstr>Rekli...</vt:lpstr>
      <vt:lpstr>Papino priznanje</vt:lpstr>
      <vt:lpstr>Oproštaj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ASUS</cp:lastModifiedBy>
  <cp:revision>6</cp:revision>
  <cp:lastPrinted>1601-01-01T00:00:00Z</cp:lastPrinted>
  <dcterms:created xsi:type="dcterms:W3CDTF">2013-06-20T10:14:15Z</dcterms:created>
  <dcterms:modified xsi:type="dcterms:W3CDTF">2013-12-19T11:21:11Z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